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299" r:id="rId7"/>
    <p:sldId id="300" r:id="rId8"/>
    <p:sldId id="303" r:id="rId9"/>
    <p:sldId id="304" r:id="rId10"/>
    <p:sldId id="305" r:id="rId11"/>
    <p:sldId id="295" r:id="rId12"/>
    <p:sldId id="30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19" autoAdjust="0"/>
  </p:normalViewPr>
  <p:slideViewPr>
    <p:cSldViewPr snapToGrid="0">
      <p:cViewPr varScale="1">
        <p:scale>
          <a:sx n="78" d="100"/>
          <a:sy n="78" d="100"/>
        </p:scale>
        <p:origin x="102" y="19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a:lstStyle/>
        <a:p>
          <a:endParaRPr lang="en-US"/>
        </a:p>
      </dgm:t>
    </dgm:pt>
    <dgm:pt modelId="{E5E4D699-C3CF-4415-B32C-A18B48AFE2A3}">
      <dgm:prSet/>
      <dgm:spPr/>
      <dgm:t>
        <a:bodyPr/>
        <a:lstStyle/>
        <a:p>
          <a:r>
            <a:rPr lang="pl-PL" dirty="0"/>
            <a:t>1</a:t>
          </a:r>
          <a:endParaRPr lang="en-US" dirty="0"/>
        </a:p>
      </dgm:t>
    </dgm:pt>
    <dgm:pt modelId="{C7C70553-EB1A-4554-849D-8153CC4AFCEB}" type="parTrans" cxnId="{A2DF84EA-DA42-4F03-BD6F-8E8D9966CB10}">
      <dgm:prSet/>
      <dgm:spPr/>
      <dgm:t>
        <a:bodyPr/>
        <a:lstStyle/>
        <a:p>
          <a:endParaRPr lang="en-US"/>
        </a:p>
      </dgm:t>
    </dgm:pt>
    <dgm:pt modelId="{61990FFE-20A5-4112-BACD-16BA28C36EBA}" type="sibTrans" cxnId="{A2DF84EA-DA42-4F03-BD6F-8E8D9966CB10}">
      <dgm:prSet/>
      <dgm:spPr/>
      <dgm:t>
        <a:bodyPr/>
        <a:lstStyle/>
        <a:p>
          <a:endParaRPr lang="en-US"/>
        </a:p>
      </dgm:t>
    </dgm:pt>
    <dgm:pt modelId="{9DB38719-EEF9-4638-91CE-8E8C646CC524}">
      <dgm:prSet custT="1"/>
      <dgm:spPr/>
      <dgm:t>
        <a:bodyPr/>
        <a:lstStyle/>
        <a:p>
          <a:r>
            <a:rPr lang="pl-PL" sz="1800" b="1" dirty="0"/>
            <a:t>Stworzenie własnej bazy danych</a:t>
          </a:r>
          <a:endParaRPr lang="en-US" sz="1800" b="1" dirty="0"/>
        </a:p>
      </dgm:t>
    </dgm:pt>
    <dgm:pt modelId="{2D70C797-29DD-498F-9D71-4F6A2362408D}" type="parTrans" cxnId="{82C2E40D-9BC0-4ADA-915E-708000D2737D}">
      <dgm:prSet/>
      <dgm:spPr/>
      <dgm:t>
        <a:bodyPr/>
        <a:lstStyle/>
        <a:p>
          <a:endParaRPr lang="en-US"/>
        </a:p>
      </dgm:t>
    </dgm:pt>
    <dgm:pt modelId="{B8EFC625-D79E-4B16-A077-46ABEB1913DC}" type="sibTrans" cxnId="{82C2E40D-9BC0-4ADA-915E-708000D2737D}">
      <dgm:prSet/>
      <dgm:spPr/>
      <dgm:t>
        <a:bodyPr/>
        <a:lstStyle/>
        <a:p>
          <a:endParaRPr lang="en-US"/>
        </a:p>
      </dgm:t>
    </dgm:pt>
    <dgm:pt modelId="{5FC34D3A-C8D4-483C-8695-507470E74D50}">
      <dgm:prSet/>
      <dgm:spPr/>
      <dgm:t>
        <a:bodyPr/>
        <a:lstStyle/>
        <a:p>
          <a:r>
            <a:rPr lang="pl-PL" dirty="0"/>
            <a:t>2</a:t>
          </a:r>
          <a:endParaRPr lang="en-US" dirty="0"/>
        </a:p>
      </dgm:t>
    </dgm:pt>
    <dgm:pt modelId="{9978A89C-C2F1-4241-807C-13619E6D6376}" type="parTrans" cxnId="{277179CE-E2F5-4733-8D23-9E37CACB7B9E}">
      <dgm:prSet/>
      <dgm:spPr/>
      <dgm:t>
        <a:bodyPr/>
        <a:lstStyle/>
        <a:p>
          <a:endParaRPr lang="en-US"/>
        </a:p>
      </dgm:t>
    </dgm:pt>
    <dgm:pt modelId="{1DECF9F5-40C0-4379-BCCE-7BCAAD54807B}" type="sibTrans" cxnId="{277179CE-E2F5-4733-8D23-9E37CACB7B9E}">
      <dgm:prSet/>
      <dgm:spPr/>
      <dgm:t>
        <a:bodyPr/>
        <a:lstStyle/>
        <a:p>
          <a:endParaRPr lang="en-US"/>
        </a:p>
      </dgm:t>
    </dgm:pt>
    <dgm:pt modelId="{C057D6ED-8F49-42DC-B8A7-C07F68F0F734}">
      <dgm:prSet custT="1"/>
      <dgm:spPr/>
      <dgm:t>
        <a:bodyPr/>
        <a:lstStyle/>
        <a:p>
          <a:r>
            <a:rPr lang="pl-PL" sz="1800" b="1" dirty="0"/>
            <a:t>Obróbka danych</a:t>
          </a:r>
          <a:endParaRPr lang="en-US" sz="1100" b="1" dirty="0"/>
        </a:p>
      </dgm:t>
    </dgm:pt>
    <dgm:pt modelId="{131D11D9-3030-4E3B-8F84-0108E6497B2A}" type="parTrans" cxnId="{FB0FA082-3950-4822-951F-05A1A9548F18}">
      <dgm:prSet/>
      <dgm:spPr/>
      <dgm:t>
        <a:bodyPr/>
        <a:lstStyle/>
        <a:p>
          <a:endParaRPr lang="en-US"/>
        </a:p>
      </dgm:t>
    </dgm:pt>
    <dgm:pt modelId="{6E885013-4246-43E1-A818-2251A99C8FD2}" type="sibTrans" cxnId="{FB0FA082-3950-4822-951F-05A1A9548F18}">
      <dgm:prSet/>
      <dgm:spPr/>
      <dgm:t>
        <a:bodyPr/>
        <a:lstStyle/>
        <a:p>
          <a:endParaRPr lang="en-US"/>
        </a:p>
      </dgm:t>
    </dgm:pt>
    <dgm:pt modelId="{9845D52A-E054-4EB0-A5A3-32AE7DC6D645}">
      <dgm:prSet/>
      <dgm:spPr/>
      <dgm:t>
        <a:bodyPr/>
        <a:lstStyle/>
        <a:p>
          <a:r>
            <a:rPr lang="pl-PL" dirty="0"/>
            <a:t>3</a:t>
          </a:r>
          <a:endParaRPr lang="en-US" dirty="0"/>
        </a:p>
      </dgm:t>
    </dgm:pt>
    <dgm:pt modelId="{952EE001-86C3-4022-96EE-ABDB540B8A78}" type="parTrans" cxnId="{B04C6215-C46D-4282-963F-02A26E25C8AB}">
      <dgm:prSet/>
      <dgm:spPr/>
      <dgm:t>
        <a:bodyPr/>
        <a:lstStyle/>
        <a:p>
          <a:endParaRPr lang="en-US"/>
        </a:p>
      </dgm:t>
    </dgm:pt>
    <dgm:pt modelId="{796364FD-7651-493A-AEE5-8DD45DF8EEAC}" type="sibTrans" cxnId="{B04C6215-C46D-4282-963F-02A26E25C8AB}">
      <dgm:prSet/>
      <dgm:spPr/>
      <dgm:t>
        <a:bodyPr/>
        <a:lstStyle/>
        <a:p>
          <a:endParaRPr lang="en-US"/>
        </a:p>
      </dgm:t>
    </dgm:pt>
    <dgm:pt modelId="{566C4A8F-CE66-4FF5-AF11-6C385F74A275}">
      <dgm:prSet custT="1"/>
      <dgm:spPr/>
      <dgm:t>
        <a:bodyPr/>
        <a:lstStyle/>
        <a:p>
          <a:r>
            <a:rPr lang="pl-PL" sz="1800" b="1" dirty="0"/>
            <a:t>Implementacja metody nauczania</a:t>
          </a:r>
          <a:endParaRPr lang="en-US" sz="1100" b="1" dirty="0"/>
        </a:p>
      </dgm:t>
    </dgm:pt>
    <dgm:pt modelId="{375C5A5E-5F04-4FE8-98F8-795867C18A18}" type="parTrans" cxnId="{66E8CE3C-459F-4648-B4D7-5039298A0E92}">
      <dgm:prSet/>
      <dgm:spPr/>
      <dgm:t>
        <a:bodyPr/>
        <a:lstStyle/>
        <a:p>
          <a:endParaRPr lang="en-US"/>
        </a:p>
      </dgm:t>
    </dgm:pt>
    <dgm:pt modelId="{E74B8A5E-78D9-4E5B-86E1-203DE271581F}" type="sibTrans" cxnId="{66E8CE3C-459F-4648-B4D7-5039298A0E92}">
      <dgm:prSet/>
      <dgm:spPr/>
      <dgm:t>
        <a:bodyPr/>
        <a:lstStyle/>
        <a:p>
          <a:endParaRPr lang="en-US"/>
        </a:p>
      </dgm:t>
    </dgm:pt>
    <dgm:pt modelId="{9AC77E87-FC4D-4F04-889B-73358514DC0D}">
      <dgm:prSet/>
      <dgm:spPr/>
      <dgm:t>
        <a:bodyPr/>
        <a:lstStyle/>
        <a:p>
          <a:r>
            <a:rPr lang="pl-PL" dirty="0"/>
            <a:t>7</a:t>
          </a:r>
          <a:endParaRPr lang="en-US" dirty="0"/>
        </a:p>
      </dgm:t>
    </dgm:pt>
    <dgm:pt modelId="{B29F90F6-921F-42B9-A496-5D121F61821E}" type="parTrans" cxnId="{04774158-8FAB-47B4-A2EE-D3D3A7E958BE}">
      <dgm:prSet/>
      <dgm:spPr/>
      <dgm:t>
        <a:bodyPr/>
        <a:lstStyle/>
        <a:p>
          <a:endParaRPr lang="en-US"/>
        </a:p>
      </dgm:t>
    </dgm:pt>
    <dgm:pt modelId="{3A77AB9A-DF29-465E-A0A5-D4FA3D0C537F}" type="sibTrans" cxnId="{04774158-8FAB-47B4-A2EE-D3D3A7E958BE}">
      <dgm:prSet/>
      <dgm:spPr/>
      <dgm:t>
        <a:bodyPr/>
        <a:lstStyle/>
        <a:p>
          <a:endParaRPr lang="en-US"/>
        </a:p>
      </dgm:t>
    </dgm:pt>
    <dgm:pt modelId="{C2F0E5C9-2943-4A9B-872F-ECF6B159E9F4}">
      <dgm:prSet custT="1"/>
      <dgm:spPr/>
      <dgm:t>
        <a:bodyPr/>
        <a:lstStyle/>
        <a:p>
          <a:r>
            <a:rPr lang="pl-PL" sz="1800" b="1" dirty="0"/>
            <a:t>Napisanie dokumentacji</a:t>
          </a:r>
          <a:endParaRPr lang="en-US" sz="1800" b="1" dirty="0"/>
        </a:p>
      </dgm:t>
    </dgm:pt>
    <dgm:pt modelId="{8FBB852D-32B7-4273-9DE3-951F1CFE69EC}" type="parTrans" cxnId="{F7608388-5A1F-4FE9-96E5-520EA7B1F725}">
      <dgm:prSet/>
      <dgm:spPr/>
      <dgm:t>
        <a:bodyPr/>
        <a:lstStyle/>
        <a:p>
          <a:endParaRPr lang="en-US"/>
        </a:p>
      </dgm:t>
    </dgm:pt>
    <dgm:pt modelId="{1A62CB6F-38D7-44F2-AFAB-0C4382E3DA24}" type="sibTrans" cxnId="{F7608388-5A1F-4FE9-96E5-520EA7B1F725}">
      <dgm:prSet/>
      <dgm:spPr/>
      <dgm:t>
        <a:bodyPr/>
        <a:lstStyle/>
        <a:p>
          <a:endParaRPr lang="en-US"/>
        </a:p>
      </dgm:t>
    </dgm:pt>
    <dgm:pt modelId="{68AC050C-B435-475E-9680-472C04AE188D}">
      <dgm:prSet/>
      <dgm:spPr/>
      <dgm:t>
        <a:bodyPr/>
        <a:lstStyle/>
        <a:p>
          <a:r>
            <a:rPr lang="pl-PL" dirty="0"/>
            <a:t>4</a:t>
          </a:r>
          <a:endParaRPr lang="en-US" dirty="0"/>
        </a:p>
      </dgm:t>
    </dgm:pt>
    <dgm:pt modelId="{8E83C430-9FC9-4287-AFD5-4E359678A374}" type="parTrans" cxnId="{1FE1C684-DB35-4D9C-BB76-B0FC3723D927}">
      <dgm:prSet/>
      <dgm:spPr/>
      <dgm:t>
        <a:bodyPr/>
        <a:lstStyle/>
        <a:p>
          <a:endParaRPr lang="en-US"/>
        </a:p>
      </dgm:t>
    </dgm:pt>
    <dgm:pt modelId="{3C895F38-604D-4328-B286-FC977C902EE9}" type="sibTrans" cxnId="{1FE1C684-DB35-4D9C-BB76-B0FC3723D927}">
      <dgm:prSet/>
      <dgm:spPr/>
      <dgm:t>
        <a:bodyPr/>
        <a:lstStyle/>
        <a:p>
          <a:endParaRPr lang="en-US"/>
        </a:p>
      </dgm:t>
    </dgm:pt>
    <dgm:pt modelId="{F4EE1EA4-C61E-4900-A36F-B019943232A5}">
      <dgm:prSet/>
      <dgm:spPr/>
      <dgm:t>
        <a:bodyPr/>
        <a:lstStyle/>
        <a:p>
          <a:r>
            <a:rPr lang="pl-PL" dirty="0"/>
            <a:t>5</a:t>
          </a:r>
          <a:endParaRPr lang="en-US" dirty="0"/>
        </a:p>
      </dgm:t>
    </dgm:pt>
    <dgm:pt modelId="{3FC7B8A9-5D72-4357-9002-F672D7C8DA7E}" type="parTrans" cxnId="{12EC0AE7-6C34-4D47-B2A4-AFA299B37A3E}">
      <dgm:prSet/>
      <dgm:spPr/>
      <dgm:t>
        <a:bodyPr/>
        <a:lstStyle/>
        <a:p>
          <a:endParaRPr lang="en-US"/>
        </a:p>
      </dgm:t>
    </dgm:pt>
    <dgm:pt modelId="{0470020D-5D9F-42C9-A93B-EA31C8704C25}" type="sibTrans" cxnId="{12EC0AE7-6C34-4D47-B2A4-AFA299B37A3E}">
      <dgm:prSet/>
      <dgm:spPr/>
      <dgm:t>
        <a:bodyPr/>
        <a:lstStyle/>
        <a:p>
          <a:endParaRPr lang="en-US"/>
        </a:p>
      </dgm:t>
    </dgm:pt>
    <dgm:pt modelId="{D8E5A5F7-9958-4988-8DBA-72666AC8DDF8}">
      <dgm:prSet/>
      <dgm:spPr/>
      <dgm:t>
        <a:bodyPr/>
        <a:lstStyle/>
        <a:p>
          <a:r>
            <a:rPr lang="pl-PL" dirty="0"/>
            <a:t>6</a:t>
          </a:r>
          <a:endParaRPr lang="en-US" dirty="0"/>
        </a:p>
      </dgm:t>
    </dgm:pt>
    <dgm:pt modelId="{DA7A0C3E-3B66-4D69-9026-75CD64261CDB}" type="parTrans" cxnId="{012E814F-123B-4DF3-9647-3D453AD30BC1}">
      <dgm:prSet/>
      <dgm:spPr/>
      <dgm:t>
        <a:bodyPr/>
        <a:lstStyle/>
        <a:p>
          <a:endParaRPr lang="en-US"/>
        </a:p>
      </dgm:t>
    </dgm:pt>
    <dgm:pt modelId="{435A2C75-6D15-4DC8-B8D0-1F205212561B}" type="sibTrans" cxnId="{012E814F-123B-4DF3-9647-3D453AD30BC1}">
      <dgm:prSet/>
      <dgm:spPr/>
      <dgm:t>
        <a:bodyPr/>
        <a:lstStyle/>
        <a:p>
          <a:endParaRPr lang="en-US"/>
        </a:p>
      </dgm:t>
    </dgm:pt>
    <dgm:pt modelId="{2FCD823B-FBFE-4FA9-9513-0B650B87BA78}">
      <dgm:prSet custT="1"/>
      <dgm:spPr/>
      <dgm:t>
        <a:bodyPr/>
        <a:lstStyle/>
        <a:p>
          <a:r>
            <a:rPr lang="pl-PL" sz="2000" b="1" dirty="0"/>
            <a:t>Nauka modelu</a:t>
          </a:r>
          <a:endParaRPr lang="en-US" sz="2000" b="1" dirty="0"/>
        </a:p>
      </dgm:t>
    </dgm:pt>
    <dgm:pt modelId="{597EDC5F-52D9-4B48-9057-20FE804B74FA}" type="parTrans" cxnId="{80ED2ED9-296C-46E0-BAC3-0C774AB97D75}">
      <dgm:prSet/>
      <dgm:spPr/>
      <dgm:t>
        <a:bodyPr/>
        <a:lstStyle/>
        <a:p>
          <a:endParaRPr lang="en-US"/>
        </a:p>
      </dgm:t>
    </dgm:pt>
    <dgm:pt modelId="{2C8655D2-8B6E-44E2-938A-C7E72278E481}" type="sibTrans" cxnId="{80ED2ED9-296C-46E0-BAC3-0C774AB97D75}">
      <dgm:prSet/>
      <dgm:spPr/>
      <dgm:t>
        <a:bodyPr/>
        <a:lstStyle/>
        <a:p>
          <a:endParaRPr lang="en-US"/>
        </a:p>
      </dgm:t>
    </dgm:pt>
    <dgm:pt modelId="{AAD32089-225D-4479-8C05-361A16806E53}">
      <dgm:prSet custT="1"/>
      <dgm:spPr/>
      <dgm:t>
        <a:bodyPr/>
        <a:lstStyle/>
        <a:p>
          <a:r>
            <a:rPr lang="pl-PL" sz="1800" b="1" dirty="0"/>
            <a:t>Testy modelu</a:t>
          </a:r>
          <a:endParaRPr lang="en-US" sz="1800" b="1" dirty="0"/>
        </a:p>
      </dgm:t>
    </dgm:pt>
    <dgm:pt modelId="{2E901554-226A-4EB9-9C3B-9FC6F993D313}" type="parTrans" cxnId="{14D030C2-D14A-4126-A10D-144C822A7F90}">
      <dgm:prSet/>
      <dgm:spPr/>
      <dgm:t>
        <a:bodyPr/>
        <a:lstStyle/>
        <a:p>
          <a:endParaRPr lang="en-US"/>
        </a:p>
      </dgm:t>
    </dgm:pt>
    <dgm:pt modelId="{EFD39472-84CC-4A83-AF20-3DB931E386F8}" type="sibTrans" cxnId="{14D030C2-D14A-4126-A10D-144C822A7F90}">
      <dgm:prSet/>
      <dgm:spPr/>
      <dgm:t>
        <a:bodyPr/>
        <a:lstStyle/>
        <a:p>
          <a:endParaRPr lang="en-US"/>
        </a:p>
      </dgm:t>
    </dgm:pt>
    <dgm:pt modelId="{2FD76F69-374F-4A3E-BE45-FCA02EF51BA2}">
      <dgm:prSet custT="1"/>
      <dgm:spPr/>
      <dgm:t>
        <a:bodyPr/>
        <a:lstStyle/>
        <a:p>
          <a:r>
            <a:rPr lang="pl-PL" sz="1800" b="1" dirty="0"/>
            <a:t>Eksperymenty</a:t>
          </a:r>
          <a:endParaRPr lang="en-US" sz="1800" b="1" dirty="0"/>
        </a:p>
      </dgm:t>
    </dgm:pt>
    <dgm:pt modelId="{E616486D-B3C5-4E91-969A-B8D01CC5AE04}" type="parTrans" cxnId="{9431902F-4D6B-4019-A4F6-5122631DD1F0}">
      <dgm:prSet/>
      <dgm:spPr/>
      <dgm:t>
        <a:bodyPr/>
        <a:lstStyle/>
        <a:p>
          <a:endParaRPr lang="en-US"/>
        </a:p>
      </dgm:t>
    </dgm:pt>
    <dgm:pt modelId="{074FFFD7-037A-40A3-B942-5925ED9E6632}" type="sibTrans" cxnId="{9431902F-4D6B-4019-A4F6-5122631DD1F0}">
      <dgm:prSet/>
      <dgm:spPr/>
      <dgm:t>
        <a:bodyPr/>
        <a:lstStyle/>
        <a:p>
          <a:endParaRPr lang="en-US"/>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7" custScaleX="120132">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7">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7"/>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7"/>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6"/>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7">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7">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7"/>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7"/>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6"/>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7" custScaleX="155716" custLinFactNeighborX="682">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7">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7"/>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7"/>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6"/>
      <dgm:spPr/>
    </dgm:pt>
    <dgm:pt modelId="{92FCCB3D-EE46-4254-9D61-5E78A549667B}" type="pres">
      <dgm:prSet presAssocID="{68AC050C-B435-475E-9680-472C04AE188D}" presName="composite" presStyleCnt="0"/>
      <dgm:spPr/>
    </dgm:pt>
    <dgm:pt modelId="{A30C9841-29D9-4419-9EF9-61E104A46C54}" type="pres">
      <dgm:prSet presAssocID="{68AC050C-B435-475E-9680-472C04AE188D}" presName="Parent1" presStyleLbl="alignNode1" presStyleIdx="3" presStyleCnt="7" custLinFactNeighborX="682">
        <dgm:presLayoutVars>
          <dgm:chMax val="1"/>
          <dgm:chPref val="1"/>
          <dgm:bulletEnabled val="1"/>
        </dgm:presLayoutVars>
      </dgm:prSet>
      <dgm:spPr/>
    </dgm:pt>
    <dgm:pt modelId="{137D6977-BDC7-413B-84CD-75563EEB030C}" type="pres">
      <dgm:prSet presAssocID="{68AC050C-B435-475E-9680-472C04AE188D}" presName="Childtext1" presStyleLbl="revTx" presStyleIdx="3" presStyleCnt="7">
        <dgm:presLayoutVars>
          <dgm:chMax val="0"/>
          <dgm:chPref val="0"/>
          <dgm:bulletEnabled/>
        </dgm:presLayoutVars>
      </dgm:prSet>
      <dgm:spPr/>
    </dgm:pt>
    <dgm:pt modelId="{D8693CA0-2CB6-48E2-8614-75019255C115}" type="pres">
      <dgm:prSet presAssocID="{68AC050C-B435-475E-9680-472C04AE188D}" presName="ConnectLine" presStyleLbl="sibTrans1D1" presStyleIdx="3" presStyleCnt="7"/>
      <dgm:spPr>
        <a:noFill/>
        <a:ln w="12700" cap="flat" cmpd="sng" algn="ctr">
          <a:solidFill>
            <a:schemeClr val="accent1">
              <a:hueOff val="0"/>
              <a:satOff val="0"/>
              <a:lumOff val="0"/>
              <a:alphaOff val="0"/>
            </a:schemeClr>
          </a:solidFill>
          <a:prstDash val="dash"/>
        </a:ln>
        <a:effectLst/>
      </dgm:spPr>
    </dgm:pt>
    <dgm:pt modelId="{848752C2-392C-4668-B53A-62E655898C99}" type="pres">
      <dgm:prSet presAssocID="{68AC050C-B435-475E-9680-472C04AE188D}" presName="ConnectLineEnd" presStyleLbl="node1" presStyleIdx="3" presStyleCnt="7"/>
      <dgm:spPr/>
    </dgm:pt>
    <dgm:pt modelId="{9CDDFDA1-29C2-4232-AF6C-4BD6431F30B0}" type="pres">
      <dgm:prSet presAssocID="{68AC050C-B435-475E-9680-472C04AE188D}" presName="EmptyPane" presStyleCnt="0"/>
      <dgm:spPr/>
    </dgm:pt>
    <dgm:pt modelId="{C6D8FD20-48D7-4A86-8662-6F82617115E5}" type="pres">
      <dgm:prSet presAssocID="{3C895F38-604D-4328-B286-FC977C902EE9}" presName="spaceBetweenRectangles" presStyleLbl="fgAcc1" presStyleIdx="3" presStyleCnt="6"/>
      <dgm:spPr/>
    </dgm:pt>
    <dgm:pt modelId="{C86FDFCE-B0C5-4BEB-8C45-80A7C328C55A}" type="pres">
      <dgm:prSet presAssocID="{F4EE1EA4-C61E-4900-A36F-B019943232A5}" presName="composite" presStyleCnt="0"/>
      <dgm:spPr/>
    </dgm:pt>
    <dgm:pt modelId="{1D640411-A706-40C2-923B-0D95742CB2C8}" type="pres">
      <dgm:prSet presAssocID="{F4EE1EA4-C61E-4900-A36F-B019943232A5}" presName="Parent1" presStyleLbl="alignNode1" presStyleIdx="4" presStyleCnt="7" custLinFactNeighborX="682">
        <dgm:presLayoutVars>
          <dgm:chMax val="1"/>
          <dgm:chPref val="1"/>
          <dgm:bulletEnabled val="1"/>
        </dgm:presLayoutVars>
      </dgm:prSet>
      <dgm:spPr/>
    </dgm:pt>
    <dgm:pt modelId="{E0BABCE0-707A-45CD-8E13-5E438D831C00}" type="pres">
      <dgm:prSet presAssocID="{F4EE1EA4-C61E-4900-A36F-B019943232A5}" presName="Childtext1" presStyleLbl="revTx" presStyleIdx="4" presStyleCnt="7">
        <dgm:presLayoutVars>
          <dgm:chMax val="0"/>
          <dgm:chPref val="0"/>
          <dgm:bulletEnabled/>
        </dgm:presLayoutVars>
      </dgm:prSet>
      <dgm:spPr/>
    </dgm:pt>
    <dgm:pt modelId="{A21FAC83-344B-423F-A492-D35DDC92915E}" type="pres">
      <dgm:prSet presAssocID="{F4EE1EA4-C61E-4900-A36F-B019943232A5}" presName="ConnectLine" presStyleLbl="sibTrans1D1" presStyleIdx="4" presStyleCnt="7"/>
      <dgm:spPr>
        <a:noFill/>
        <a:ln w="12700" cap="flat" cmpd="sng" algn="ctr">
          <a:solidFill>
            <a:schemeClr val="accent1">
              <a:hueOff val="0"/>
              <a:satOff val="0"/>
              <a:lumOff val="0"/>
              <a:alphaOff val="0"/>
            </a:schemeClr>
          </a:solidFill>
          <a:prstDash val="dash"/>
        </a:ln>
        <a:effectLst/>
      </dgm:spPr>
    </dgm:pt>
    <dgm:pt modelId="{C705236A-D5F6-456E-A3E1-5C7EB888D740}" type="pres">
      <dgm:prSet presAssocID="{F4EE1EA4-C61E-4900-A36F-B019943232A5}" presName="ConnectLineEnd" presStyleLbl="node1" presStyleIdx="4" presStyleCnt="7"/>
      <dgm:spPr/>
    </dgm:pt>
    <dgm:pt modelId="{23D40C08-6EA7-48FE-B3D2-AB38C3920744}" type="pres">
      <dgm:prSet presAssocID="{F4EE1EA4-C61E-4900-A36F-B019943232A5}" presName="EmptyPane" presStyleCnt="0"/>
      <dgm:spPr/>
    </dgm:pt>
    <dgm:pt modelId="{2ED555E6-0B15-4E75-81E1-422A9C89DFCD}" type="pres">
      <dgm:prSet presAssocID="{0470020D-5D9F-42C9-A93B-EA31C8704C25}" presName="spaceBetweenRectangles" presStyleLbl="fgAcc1" presStyleIdx="4" presStyleCnt="6"/>
      <dgm:spPr/>
    </dgm:pt>
    <dgm:pt modelId="{D1943F91-42FC-47B3-89A5-1A94C31DF59E}" type="pres">
      <dgm:prSet presAssocID="{D8E5A5F7-9958-4988-8DBA-72666AC8DDF8}" presName="composite" presStyleCnt="0"/>
      <dgm:spPr/>
    </dgm:pt>
    <dgm:pt modelId="{A85F2A4D-38A4-471E-AE30-4903902E1DFA}" type="pres">
      <dgm:prSet presAssocID="{D8E5A5F7-9958-4988-8DBA-72666AC8DDF8}" presName="Parent1" presStyleLbl="alignNode1" presStyleIdx="5" presStyleCnt="7" custScaleX="144927" custLinFactNeighborX="682">
        <dgm:presLayoutVars>
          <dgm:chMax val="1"/>
          <dgm:chPref val="1"/>
          <dgm:bulletEnabled val="1"/>
        </dgm:presLayoutVars>
      </dgm:prSet>
      <dgm:spPr/>
    </dgm:pt>
    <dgm:pt modelId="{A206897A-700D-4B6D-991D-7C05271A2D33}" type="pres">
      <dgm:prSet presAssocID="{D8E5A5F7-9958-4988-8DBA-72666AC8DDF8}" presName="Childtext1" presStyleLbl="revTx" presStyleIdx="5" presStyleCnt="7">
        <dgm:presLayoutVars>
          <dgm:chMax val="0"/>
          <dgm:chPref val="0"/>
          <dgm:bulletEnabled/>
        </dgm:presLayoutVars>
      </dgm:prSet>
      <dgm:spPr/>
    </dgm:pt>
    <dgm:pt modelId="{2BDC7DF8-24FA-4959-BE96-09E109F064F2}" type="pres">
      <dgm:prSet presAssocID="{D8E5A5F7-9958-4988-8DBA-72666AC8DDF8}" presName="ConnectLine" presStyleLbl="sibTrans1D1" presStyleIdx="5" presStyleCnt="7"/>
      <dgm:spPr>
        <a:noFill/>
        <a:ln w="12700" cap="flat" cmpd="sng" algn="ctr">
          <a:solidFill>
            <a:schemeClr val="accent1">
              <a:hueOff val="0"/>
              <a:satOff val="0"/>
              <a:lumOff val="0"/>
              <a:alphaOff val="0"/>
            </a:schemeClr>
          </a:solidFill>
          <a:prstDash val="dash"/>
        </a:ln>
        <a:effectLst/>
      </dgm:spPr>
    </dgm:pt>
    <dgm:pt modelId="{9CB77F45-A2A4-4AA4-B340-05640C78942A}" type="pres">
      <dgm:prSet presAssocID="{D8E5A5F7-9958-4988-8DBA-72666AC8DDF8}" presName="ConnectLineEnd" presStyleLbl="node1" presStyleIdx="5" presStyleCnt="7"/>
      <dgm:spPr/>
    </dgm:pt>
    <dgm:pt modelId="{5D871890-2DBE-450A-AFD0-6AC607DED878}" type="pres">
      <dgm:prSet presAssocID="{D8E5A5F7-9958-4988-8DBA-72666AC8DDF8}" presName="EmptyPane" presStyleCnt="0"/>
      <dgm:spPr/>
    </dgm:pt>
    <dgm:pt modelId="{D617A872-3F15-45B3-90C1-705C22BA3DFB}" type="pres">
      <dgm:prSet presAssocID="{435A2C75-6D15-4DC8-B8D0-1F205212561B}" presName="spaceBetweenRectangles" presStyleLbl="fgAcc1" presStyleIdx="5" presStyleCnt="6"/>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6" presStyleCnt="7" custScaleX="121824">
        <dgm:presLayoutVars>
          <dgm:chMax val="1"/>
          <dgm:chPref val="1"/>
          <dgm:bulletEnabled val="1"/>
        </dgm:presLayoutVars>
      </dgm:prSet>
      <dgm:spPr/>
    </dgm:pt>
    <dgm:pt modelId="{BFDCC47A-3FE9-44B5-9256-8406C22486BA}" type="pres">
      <dgm:prSet presAssocID="{9AC77E87-FC4D-4F04-889B-73358514DC0D}" presName="Childtext1" presStyleLbl="revTx" presStyleIdx="6" presStyleCnt="7">
        <dgm:presLayoutVars>
          <dgm:chMax val="0"/>
          <dgm:chPref val="0"/>
          <dgm:bulletEnabled/>
        </dgm:presLayoutVars>
      </dgm:prSet>
      <dgm:spPr/>
    </dgm:pt>
    <dgm:pt modelId="{DF12EC0F-ABC1-486B-A916-C06438CBEF0F}" type="pres">
      <dgm:prSet presAssocID="{9AC77E87-FC4D-4F04-889B-73358514DC0D}" presName="ConnectLine" presStyleLbl="sibTrans1D1" presStyleIdx="6" presStyleCnt="7"/>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6" presStyleCnt="7"/>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F4CC0016-7FCB-479E-BEA5-CB4CFBD2A22E}" type="presOf" srcId="{D8E5A5F7-9958-4988-8DBA-72666AC8DDF8}" destId="{A85F2A4D-38A4-471E-AE30-4903902E1DFA}" srcOrd="0" destOrd="0" presId="urn:microsoft.com/office/officeart/2016/7/layout/HexagonTimeline"/>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9431902F-4D6B-4019-A4F6-5122631DD1F0}" srcId="{D8E5A5F7-9958-4988-8DBA-72666AC8DDF8}" destId="{2FD76F69-374F-4A3E-BE45-FCA02EF51BA2}" srcOrd="0" destOrd="0" parTransId="{E616486D-B3C5-4E91-969A-B8D01CC5AE04}" sibTransId="{074FFFD7-037A-40A3-B942-5925ED9E6632}"/>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28DB25D-7E45-47CE-9B15-3782481BCCDD}" type="presOf" srcId="{F4EE1EA4-C61E-4900-A36F-B019943232A5}" destId="{1D640411-A706-40C2-923B-0D95742CB2C8}" srcOrd="0" destOrd="0" presId="urn:microsoft.com/office/officeart/2016/7/layout/HexagonTimeline"/>
    <dgm:cxn modelId="{5F143C41-A5D5-4B00-A794-E6F46101C63D}" type="presOf" srcId="{2FD76F69-374F-4A3E-BE45-FCA02EF51BA2}" destId="{A206897A-700D-4B6D-991D-7C05271A2D33}" srcOrd="0" destOrd="0" presId="urn:microsoft.com/office/officeart/2016/7/layout/HexagonTimeline"/>
    <dgm:cxn modelId="{012E814F-123B-4DF3-9647-3D453AD30BC1}" srcId="{08F627ED-A304-4697-8C44-18E45D3D2B1A}" destId="{D8E5A5F7-9958-4988-8DBA-72666AC8DDF8}" srcOrd="5" destOrd="0" parTransId="{DA7A0C3E-3B66-4D69-9026-75CD64261CDB}" sibTransId="{435A2C75-6D15-4DC8-B8D0-1F205212561B}"/>
    <dgm:cxn modelId="{04774158-8FAB-47B4-A2EE-D3D3A7E958BE}" srcId="{08F627ED-A304-4697-8C44-18E45D3D2B1A}" destId="{9AC77E87-FC4D-4F04-889B-73358514DC0D}" srcOrd="6"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1FE1C684-DB35-4D9C-BB76-B0FC3723D927}" srcId="{08F627ED-A304-4697-8C44-18E45D3D2B1A}" destId="{68AC050C-B435-475E-9680-472C04AE188D}" srcOrd="3" destOrd="0" parTransId="{8E83C430-9FC9-4287-AFD5-4E359678A374}" sibTransId="{3C895F38-604D-4328-B286-FC977C902EE9}"/>
    <dgm:cxn modelId="{F7608388-5A1F-4FE9-96E5-520EA7B1F725}" srcId="{9AC77E87-FC4D-4F04-889B-73358514DC0D}" destId="{C2F0E5C9-2943-4A9B-872F-ECF6B159E9F4}" srcOrd="0" destOrd="0" parTransId="{8FBB852D-32B7-4273-9DE3-951F1CFE69EC}" sibTransId="{1A62CB6F-38D7-44F2-AFAB-0C4382E3DA24}"/>
    <dgm:cxn modelId="{4E59338E-B904-4F66-87C1-38D8F8AAB2F7}" type="presOf" srcId="{AAD32089-225D-4479-8C05-361A16806E53}" destId="{E0BABCE0-707A-45CD-8E13-5E438D831C00}" srcOrd="0" destOrd="0" presId="urn:microsoft.com/office/officeart/2016/7/layout/HexagonTimeline"/>
    <dgm:cxn modelId="{A6BB1BBC-671E-4B35-937E-DD6E947B3158}" type="presOf" srcId="{C057D6ED-8F49-42DC-B8A7-C07F68F0F734}" destId="{7197D426-886B-449E-A886-FD13F5E0AC97}" srcOrd="0" destOrd="0" presId="urn:microsoft.com/office/officeart/2016/7/layout/HexagonTimeline"/>
    <dgm:cxn modelId="{14D030C2-D14A-4126-A10D-144C822A7F90}" srcId="{F4EE1EA4-C61E-4900-A36F-B019943232A5}" destId="{AAD32089-225D-4479-8C05-361A16806E53}" srcOrd="0" destOrd="0" parTransId="{2E901554-226A-4EB9-9C3B-9FC6F993D313}" sibTransId="{EFD39472-84CC-4A83-AF20-3DB931E386F8}"/>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1A2233CF-1313-4E8F-BE38-5ADAD1D33E34}" type="presOf" srcId="{68AC050C-B435-475E-9680-472C04AE188D}" destId="{A30C9841-29D9-4419-9EF9-61E104A46C54}" srcOrd="0" destOrd="0" presId="urn:microsoft.com/office/officeart/2016/7/layout/HexagonTimeline"/>
    <dgm:cxn modelId="{D83265D3-E692-4137-90D3-748CD191DC94}" type="presOf" srcId="{9AC77E87-FC4D-4F04-889B-73358514DC0D}" destId="{2167599F-F719-471E-A82D-5E79BEF908F2}" srcOrd="0" destOrd="0" presId="urn:microsoft.com/office/officeart/2016/7/layout/HexagonTimeline"/>
    <dgm:cxn modelId="{80ED2ED9-296C-46E0-BAC3-0C774AB97D75}" srcId="{68AC050C-B435-475E-9680-472C04AE188D}" destId="{2FCD823B-FBFE-4FA9-9513-0B650B87BA78}" srcOrd="0" destOrd="0" parTransId="{597EDC5F-52D9-4B48-9057-20FE804B74FA}" sibTransId="{2C8655D2-8B6E-44E2-938A-C7E72278E481}"/>
    <dgm:cxn modelId="{C33CABDA-6CAF-4CEB-BECF-E703D844985A}" type="presOf" srcId="{2FCD823B-FBFE-4FA9-9513-0B650B87BA78}" destId="{137D6977-BDC7-413B-84CD-75563EEB030C}" srcOrd="0" destOrd="0" presId="urn:microsoft.com/office/officeart/2016/7/layout/HexagonTimeline"/>
    <dgm:cxn modelId="{12EC0AE7-6C34-4D47-B2A4-AFA299B37A3E}" srcId="{08F627ED-A304-4697-8C44-18E45D3D2B1A}" destId="{F4EE1EA4-C61E-4900-A36F-B019943232A5}" srcOrd="4" destOrd="0" parTransId="{3FC7B8A9-5D72-4357-9002-F672D7C8DA7E}" sibTransId="{0470020D-5D9F-42C9-A93B-EA31C8704C25}"/>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F398BFAC-2711-4E15-9339-39EFA340FBC3}" type="presParOf" srcId="{0580C383-85A3-425E-A44E-5E7306FF943E}" destId="{92FCCB3D-EE46-4254-9D61-5E78A549667B}" srcOrd="6" destOrd="0" presId="urn:microsoft.com/office/officeart/2016/7/layout/HexagonTimeline"/>
    <dgm:cxn modelId="{3EE22F78-00F6-44F5-AB0E-5E2C6CF07A1A}" type="presParOf" srcId="{92FCCB3D-EE46-4254-9D61-5E78A549667B}" destId="{A30C9841-29D9-4419-9EF9-61E104A46C54}" srcOrd="0" destOrd="0" presId="urn:microsoft.com/office/officeart/2016/7/layout/HexagonTimeline"/>
    <dgm:cxn modelId="{92311CB5-40EA-42F7-B0FE-CB56A09E79EB}" type="presParOf" srcId="{92FCCB3D-EE46-4254-9D61-5E78A549667B}" destId="{137D6977-BDC7-413B-84CD-75563EEB030C}" srcOrd="1" destOrd="0" presId="urn:microsoft.com/office/officeart/2016/7/layout/HexagonTimeline"/>
    <dgm:cxn modelId="{20C7747F-F0CF-42DF-BD20-6E28EFEBFF6E}" type="presParOf" srcId="{92FCCB3D-EE46-4254-9D61-5E78A549667B}" destId="{D8693CA0-2CB6-48E2-8614-75019255C115}" srcOrd="2" destOrd="0" presId="urn:microsoft.com/office/officeart/2016/7/layout/HexagonTimeline"/>
    <dgm:cxn modelId="{38EE8E4C-9500-4CD3-9475-A13EB7AC278B}" type="presParOf" srcId="{92FCCB3D-EE46-4254-9D61-5E78A549667B}" destId="{848752C2-392C-4668-B53A-62E655898C99}" srcOrd="3" destOrd="0" presId="urn:microsoft.com/office/officeart/2016/7/layout/HexagonTimeline"/>
    <dgm:cxn modelId="{97E9FEE1-3EA2-46AD-97B7-A56F8B346FB5}" type="presParOf" srcId="{92FCCB3D-EE46-4254-9D61-5E78A549667B}" destId="{9CDDFDA1-29C2-4232-AF6C-4BD6431F30B0}" srcOrd="4" destOrd="0" presId="urn:microsoft.com/office/officeart/2016/7/layout/HexagonTimeline"/>
    <dgm:cxn modelId="{9E3A065A-3EE6-4669-9CD4-A936D35B3BF1}" type="presParOf" srcId="{0580C383-85A3-425E-A44E-5E7306FF943E}" destId="{C6D8FD20-48D7-4A86-8662-6F82617115E5}" srcOrd="7" destOrd="0" presId="urn:microsoft.com/office/officeart/2016/7/layout/HexagonTimeline"/>
    <dgm:cxn modelId="{B68827A1-D88F-4508-9061-0B055005E400}" type="presParOf" srcId="{0580C383-85A3-425E-A44E-5E7306FF943E}" destId="{C86FDFCE-B0C5-4BEB-8C45-80A7C328C55A}" srcOrd="8" destOrd="0" presId="urn:microsoft.com/office/officeart/2016/7/layout/HexagonTimeline"/>
    <dgm:cxn modelId="{66A97C83-EE3A-428E-99B8-A31D68352EAE}" type="presParOf" srcId="{C86FDFCE-B0C5-4BEB-8C45-80A7C328C55A}" destId="{1D640411-A706-40C2-923B-0D95742CB2C8}" srcOrd="0" destOrd="0" presId="urn:microsoft.com/office/officeart/2016/7/layout/HexagonTimeline"/>
    <dgm:cxn modelId="{CCEF1637-1B0A-4C6A-8CF2-F57CB39780AA}" type="presParOf" srcId="{C86FDFCE-B0C5-4BEB-8C45-80A7C328C55A}" destId="{E0BABCE0-707A-45CD-8E13-5E438D831C00}" srcOrd="1" destOrd="0" presId="urn:microsoft.com/office/officeart/2016/7/layout/HexagonTimeline"/>
    <dgm:cxn modelId="{750AB9E0-05D2-4C86-9977-CF304B7F49E7}" type="presParOf" srcId="{C86FDFCE-B0C5-4BEB-8C45-80A7C328C55A}" destId="{A21FAC83-344B-423F-A492-D35DDC92915E}" srcOrd="2" destOrd="0" presId="urn:microsoft.com/office/officeart/2016/7/layout/HexagonTimeline"/>
    <dgm:cxn modelId="{AC8AAACB-62D4-41DB-92F1-32F2EE264ADC}" type="presParOf" srcId="{C86FDFCE-B0C5-4BEB-8C45-80A7C328C55A}" destId="{C705236A-D5F6-456E-A3E1-5C7EB888D740}" srcOrd="3" destOrd="0" presId="urn:microsoft.com/office/officeart/2016/7/layout/HexagonTimeline"/>
    <dgm:cxn modelId="{02DA4CBF-66E8-47CB-9CCB-FE5FA3B6C271}" type="presParOf" srcId="{C86FDFCE-B0C5-4BEB-8C45-80A7C328C55A}" destId="{23D40C08-6EA7-48FE-B3D2-AB38C3920744}" srcOrd="4" destOrd="0" presId="urn:microsoft.com/office/officeart/2016/7/layout/HexagonTimeline"/>
    <dgm:cxn modelId="{E62E9F6D-E3F1-44EE-9C3B-321189F97398}" type="presParOf" srcId="{0580C383-85A3-425E-A44E-5E7306FF943E}" destId="{2ED555E6-0B15-4E75-81E1-422A9C89DFCD}" srcOrd="9" destOrd="0" presId="urn:microsoft.com/office/officeart/2016/7/layout/HexagonTimeline"/>
    <dgm:cxn modelId="{6BCBBDB5-342B-4AB3-AB8B-8EA659965446}" type="presParOf" srcId="{0580C383-85A3-425E-A44E-5E7306FF943E}" destId="{D1943F91-42FC-47B3-89A5-1A94C31DF59E}" srcOrd="10" destOrd="0" presId="urn:microsoft.com/office/officeart/2016/7/layout/HexagonTimeline"/>
    <dgm:cxn modelId="{43B278DD-85CE-468B-B25D-91243F9F7CB3}" type="presParOf" srcId="{D1943F91-42FC-47B3-89A5-1A94C31DF59E}" destId="{A85F2A4D-38A4-471E-AE30-4903902E1DFA}" srcOrd="0" destOrd="0" presId="urn:microsoft.com/office/officeart/2016/7/layout/HexagonTimeline"/>
    <dgm:cxn modelId="{2701F063-E067-42B4-B719-C08C946131C2}" type="presParOf" srcId="{D1943F91-42FC-47B3-89A5-1A94C31DF59E}" destId="{A206897A-700D-4B6D-991D-7C05271A2D33}" srcOrd="1" destOrd="0" presId="urn:microsoft.com/office/officeart/2016/7/layout/HexagonTimeline"/>
    <dgm:cxn modelId="{C32FE768-3270-4290-9826-77A165CC6BD3}" type="presParOf" srcId="{D1943F91-42FC-47B3-89A5-1A94C31DF59E}" destId="{2BDC7DF8-24FA-4959-BE96-09E109F064F2}" srcOrd="2" destOrd="0" presId="urn:microsoft.com/office/officeart/2016/7/layout/HexagonTimeline"/>
    <dgm:cxn modelId="{A4C35989-A55D-4320-968E-56849E8ECE8E}" type="presParOf" srcId="{D1943F91-42FC-47B3-89A5-1A94C31DF59E}" destId="{9CB77F45-A2A4-4AA4-B340-05640C78942A}" srcOrd="3" destOrd="0" presId="urn:microsoft.com/office/officeart/2016/7/layout/HexagonTimeline"/>
    <dgm:cxn modelId="{A98AD486-F505-462A-91F1-A830B4FAF1E4}" type="presParOf" srcId="{D1943F91-42FC-47B3-89A5-1A94C31DF59E}" destId="{5D871890-2DBE-450A-AFD0-6AC607DED878}" srcOrd="4" destOrd="0" presId="urn:microsoft.com/office/officeart/2016/7/layout/HexagonTimeline"/>
    <dgm:cxn modelId="{F573DFD9-F691-4A04-AA04-97694AC2401C}" type="presParOf" srcId="{0580C383-85A3-425E-A44E-5E7306FF943E}" destId="{D617A872-3F15-45B3-90C1-705C22BA3DFB}" srcOrd="11" destOrd="0" presId="urn:microsoft.com/office/officeart/2016/7/layout/HexagonTimeline"/>
    <dgm:cxn modelId="{D2F630C4-800F-4F2C-96C2-5FAC8C3DDA3F}" type="presParOf" srcId="{0580C383-85A3-425E-A44E-5E7306FF943E}" destId="{5B34DA1A-FC3A-4252-92D3-378DC0EC0FE5}" srcOrd="12"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209516" y="1769451"/>
          <a:ext cx="1071167" cy="482577"/>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1</a:t>
          </a:r>
          <a:endParaRPr lang="en-US" sz="1100" kern="1200" dirty="0"/>
        </a:p>
      </dsp:txBody>
      <dsp:txXfrm>
        <a:off x="209516" y="1769451"/>
        <a:ext cx="974652" cy="482577"/>
      </dsp:txXfrm>
    </dsp:sp>
    <dsp:sp modelId="{3F8C8DF1-69FF-4267-9807-429FE1F669A4}">
      <dsp:nvSpPr>
        <dsp:cNvPr id="0" name=""/>
        <dsp:cNvSpPr/>
      </dsp:nvSpPr>
      <dsp:spPr>
        <a:xfrm>
          <a:off x="1234" y="0"/>
          <a:ext cx="1487732"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pl-PL" sz="1800" b="1" kern="1200" dirty="0"/>
            <a:t>Stworzenie własnej bazy danych</a:t>
          </a:r>
          <a:endParaRPr lang="en-US" sz="1800" b="1" kern="1200" dirty="0"/>
        </a:p>
      </dsp:txBody>
      <dsp:txXfrm>
        <a:off x="1234" y="0"/>
        <a:ext cx="1487732" cy="1286873"/>
      </dsp:txXfrm>
    </dsp:sp>
    <dsp:sp modelId="{0EDA1889-E3C7-4C7B-AA49-EF34A4D5D342}">
      <dsp:nvSpPr>
        <dsp:cNvPr id="0" name=""/>
        <dsp:cNvSpPr/>
      </dsp:nvSpPr>
      <dsp:spPr>
        <a:xfrm>
          <a:off x="1280684" y="2010740"/>
          <a:ext cx="381660" cy="0"/>
        </a:xfrm>
        <a:custGeom>
          <a:avLst/>
          <a:gdLst/>
          <a:ahLst/>
          <a:cxnLst/>
          <a:rect l="0" t="0" r="0" b="0"/>
          <a:pathLst>
            <a:path>
              <a:moveTo>
                <a:pt x="0" y="0"/>
              </a:moveTo>
              <a:lnTo>
                <a:pt x="381660"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745100" y="1367303"/>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696789" y="1286873"/>
          <a:ext cx="96621"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1662345" y="1769451"/>
          <a:ext cx="891658" cy="482577"/>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2</a:t>
          </a:r>
          <a:endParaRPr lang="en-US" sz="1100" kern="1200" dirty="0"/>
        </a:p>
      </dsp:txBody>
      <dsp:txXfrm>
        <a:off x="1800993" y="1844489"/>
        <a:ext cx="614362" cy="332501"/>
      </dsp:txXfrm>
    </dsp:sp>
    <dsp:sp modelId="{7197D426-886B-449E-A886-FD13F5E0AC97}">
      <dsp:nvSpPr>
        <dsp:cNvPr id="0" name=""/>
        <dsp:cNvSpPr/>
      </dsp:nvSpPr>
      <dsp:spPr>
        <a:xfrm>
          <a:off x="1488967" y="2734607"/>
          <a:ext cx="1238414"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t" anchorCtr="1">
          <a:noAutofit/>
        </a:bodyPr>
        <a:lstStyle/>
        <a:p>
          <a:pPr marL="0" lvl="0" indent="0" algn="ctr" defTabSz="800100">
            <a:lnSpc>
              <a:spcPct val="90000"/>
            </a:lnSpc>
            <a:spcBef>
              <a:spcPct val="0"/>
            </a:spcBef>
            <a:spcAft>
              <a:spcPct val="35000"/>
            </a:spcAft>
            <a:buNone/>
          </a:pPr>
          <a:r>
            <a:rPr lang="pl-PL" sz="1800" b="1" kern="1200" dirty="0"/>
            <a:t>Obróbka danych</a:t>
          </a:r>
          <a:endParaRPr lang="en-US" sz="1100" b="1" kern="1200" dirty="0"/>
        </a:p>
      </dsp:txBody>
      <dsp:txXfrm>
        <a:off x="1488967" y="2734607"/>
        <a:ext cx="1238414" cy="1286873"/>
      </dsp:txXfrm>
    </dsp:sp>
    <dsp:sp modelId="{1E3B17F3-BEE3-4918-AC1A-690DF45EE902}">
      <dsp:nvSpPr>
        <dsp:cNvPr id="0" name=""/>
        <dsp:cNvSpPr/>
      </dsp:nvSpPr>
      <dsp:spPr>
        <a:xfrm>
          <a:off x="2554003" y="2010740"/>
          <a:ext cx="449436" cy="0"/>
        </a:xfrm>
        <a:custGeom>
          <a:avLst/>
          <a:gdLst/>
          <a:ahLst/>
          <a:cxnLst/>
          <a:rect l="0" t="0" r="0" b="0"/>
          <a:pathLst>
            <a:path>
              <a:moveTo>
                <a:pt x="0" y="0"/>
              </a:moveTo>
              <a:lnTo>
                <a:pt x="449436"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2108174" y="2252029"/>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2067959" y="2654177"/>
          <a:ext cx="80429"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3003440" y="1769451"/>
          <a:ext cx="1388455" cy="482577"/>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3</a:t>
          </a:r>
          <a:endParaRPr lang="en-US" sz="1100" kern="1200" dirty="0"/>
        </a:p>
      </dsp:txBody>
      <dsp:txXfrm>
        <a:off x="3183488" y="1832029"/>
        <a:ext cx="1028359" cy="357421"/>
      </dsp:txXfrm>
    </dsp:sp>
    <dsp:sp modelId="{DEDEAEC8-775B-4A0E-BDF8-C0B5BC0821DF}">
      <dsp:nvSpPr>
        <dsp:cNvPr id="0" name=""/>
        <dsp:cNvSpPr/>
      </dsp:nvSpPr>
      <dsp:spPr>
        <a:xfrm>
          <a:off x="2733463" y="0"/>
          <a:ext cx="1928410"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pl-PL" sz="1800" b="1" kern="1200" dirty="0"/>
            <a:t>Implementacja metody nauczania</a:t>
          </a:r>
          <a:endParaRPr lang="en-US" sz="1100" b="1" kern="1200" dirty="0"/>
        </a:p>
      </dsp:txBody>
      <dsp:txXfrm>
        <a:off x="2733463" y="0"/>
        <a:ext cx="1928410" cy="1286873"/>
      </dsp:txXfrm>
    </dsp:sp>
    <dsp:sp modelId="{601495B8-8CCC-4CA7-9BCE-B7441480B866}">
      <dsp:nvSpPr>
        <dsp:cNvPr id="0" name=""/>
        <dsp:cNvSpPr/>
      </dsp:nvSpPr>
      <dsp:spPr>
        <a:xfrm>
          <a:off x="4391895" y="2010740"/>
          <a:ext cx="443355" cy="0"/>
        </a:xfrm>
        <a:custGeom>
          <a:avLst/>
          <a:gdLst/>
          <a:ahLst/>
          <a:cxnLst/>
          <a:rect l="0" t="0" r="0" b="0"/>
          <a:pathLst>
            <a:path>
              <a:moveTo>
                <a:pt x="0" y="0"/>
              </a:moveTo>
              <a:lnTo>
                <a:pt x="443355"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3697668" y="1367303"/>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3635047" y="1286873"/>
          <a:ext cx="125241"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A30C9841-29D9-4419-9EF9-61E104A46C54}">
      <dsp:nvSpPr>
        <dsp:cNvPr id="0" name=""/>
        <dsp:cNvSpPr/>
      </dsp:nvSpPr>
      <dsp:spPr>
        <a:xfrm>
          <a:off x="4835251" y="1769451"/>
          <a:ext cx="891658" cy="482577"/>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4</a:t>
          </a:r>
          <a:endParaRPr lang="en-US" sz="1100" kern="1200" dirty="0"/>
        </a:p>
      </dsp:txBody>
      <dsp:txXfrm>
        <a:off x="4973899" y="1844489"/>
        <a:ext cx="614362" cy="332501"/>
      </dsp:txXfrm>
    </dsp:sp>
    <dsp:sp modelId="{137D6977-BDC7-413B-84CD-75563EEB030C}">
      <dsp:nvSpPr>
        <dsp:cNvPr id="0" name=""/>
        <dsp:cNvSpPr/>
      </dsp:nvSpPr>
      <dsp:spPr>
        <a:xfrm>
          <a:off x="4661873" y="2734607"/>
          <a:ext cx="1238414"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t" anchorCtr="1">
          <a:noAutofit/>
        </a:bodyPr>
        <a:lstStyle/>
        <a:p>
          <a:pPr marL="0" lvl="0" indent="0" algn="ctr" defTabSz="889000">
            <a:lnSpc>
              <a:spcPct val="90000"/>
            </a:lnSpc>
            <a:spcBef>
              <a:spcPct val="0"/>
            </a:spcBef>
            <a:spcAft>
              <a:spcPct val="35000"/>
            </a:spcAft>
            <a:buNone/>
          </a:pPr>
          <a:r>
            <a:rPr lang="pl-PL" sz="2000" b="1" kern="1200" dirty="0"/>
            <a:t>Nauka modelu</a:t>
          </a:r>
          <a:endParaRPr lang="en-US" sz="2000" b="1" kern="1200" dirty="0"/>
        </a:p>
      </dsp:txBody>
      <dsp:txXfrm>
        <a:off x="4661873" y="2734607"/>
        <a:ext cx="1238414" cy="1286873"/>
      </dsp:txXfrm>
    </dsp:sp>
    <dsp:sp modelId="{C6D8FD20-48D7-4A86-8662-6F82617115E5}">
      <dsp:nvSpPr>
        <dsp:cNvPr id="0" name=""/>
        <dsp:cNvSpPr/>
      </dsp:nvSpPr>
      <dsp:spPr>
        <a:xfrm>
          <a:off x="5726910" y="2010740"/>
          <a:ext cx="346756" cy="0"/>
        </a:xfrm>
        <a:custGeom>
          <a:avLst/>
          <a:gdLst/>
          <a:ahLst/>
          <a:cxnLst/>
          <a:rect l="0" t="0" r="0" b="0"/>
          <a:pathLst>
            <a:path>
              <a:moveTo>
                <a:pt x="0" y="0"/>
              </a:moveTo>
              <a:lnTo>
                <a:pt x="346756"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693CA0-2CB6-48E2-8614-75019255C115}">
      <dsp:nvSpPr>
        <dsp:cNvPr id="0" name=""/>
        <dsp:cNvSpPr/>
      </dsp:nvSpPr>
      <dsp:spPr>
        <a:xfrm>
          <a:off x="5281080" y="2252029"/>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48752C2-392C-4668-B53A-62E655898C99}">
      <dsp:nvSpPr>
        <dsp:cNvPr id="0" name=""/>
        <dsp:cNvSpPr/>
      </dsp:nvSpPr>
      <dsp:spPr>
        <a:xfrm>
          <a:off x="5240866" y="2654177"/>
          <a:ext cx="80429"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1D640411-A706-40C2-923B-0D95742CB2C8}">
      <dsp:nvSpPr>
        <dsp:cNvPr id="0" name=""/>
        <dsp:cNvSpPr/>
      </dsp:nvSpPr>
      <dsp:spPr>
        <a:xfrm>
          <a:off x="6073666" y="1769451"/>
          <a:ext cx="891658" cy="482577"/>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5</a:t>
          </a:r>
          <a:endParaRPr lang="en-US" sz="1100" kern="1200" dirty="0"/>
        </a:p>
      </dsp:txBody>
      <dsp:txXfrm>
        <a:off x="6212314" y="1844489"/>
        <a:ext cx="614362" cy="332501"/>
      </dsp:txXfrm>
    </dsp:sp>
    <dsp:sp modelId="{E0BABCE0-707A-45CD-8E13-5E438D831C00}">
      <dsp:nvSpPr>
        <dsp:cNvPr id="0" name=""/>
        <dsp:cNvSpPr/>
      </dsp:nvSpPr>
      <dsp:spPr>
        <a:xfrm>
          <a:off x="5900288" y="0"/>
          <a:ext cx="1238414"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pl-PL" sz="1800" b="1" kern="1200" dirty="0"/>
            <a:t>Testy modelu</a:t>
          </a:r>
          <a:endParaRPr lang="en-US" sz="1800" b="1" kern="1200" dirty="0"/>
        </a:p>
      </dsp:txBody>
      <dsp:txXfrm>
        <a:off x="5900288" y="0"/>
        <a:ext cx="1238414" cy="1286873"/>
      </dsp:txXfrm>
    </dsp:sp>
    <dsp:sp modelId="{2ED555E6-0B15-4E75-81E1-422A9C89DFCD}">
      <dsp:nvSpPr>
        <dsp:cNvPr id="0" name=""/>
        <dsp:cNvSpPr/>
      </dsp:nvSpPr>
      <dsp:spPr>
        <a:xfrm>
          <a:off x="6965325" y="2010740"/>
          <a:ext cx="424649" cy="0"/>
        </a:xfrm>
        <a:custGeom>
          <a:avLst/>
          <a:gdLst/>
          <a:ahLst/>
          <a:cxnLst/>
          <a:rect l="0" t="0" r="0" b="0"/>
          <a:pathLst>
            <a:path>
              <a:moveTo>
                <a:pt x="0" y="0"/>
              </a:moveTo>
              <a:lnTo>
                <a:pt x="424649"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1FAC83-344B-423F-A492-D35DDC92915E}">
      <dsp:nvSpPr>
        <dsp:cNvPr id="0" name=""/>
        <dsp:cNvSpPr/>
      </dsp:nvSpPr>
      <dsp:spPr>
        <a:xfrm>
          <a:off x="6519495" y="1367303"/>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705236A-D5F6-456E-A3E1-5C7EB888D740}">
      <dsp:nvSpPr>
        <dsp:cNvPr id="0" name=""/>
        <dsp:cNvSpPr/>
      </dsp:nvSpPr>
      <dsp:spPr>
        <a:xfrm>
          <a:off x="6479281" y="1286873"/>
          <a:ext cx="80429"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A85F2A4D-38A4-471E-AE30-4903902E1DFA}">
      <dsp:nvSpPr>
        <dsp:cNvPr id="0" name=""/>
        <dsp:cNvSpPr/>
      </dsp:nvSpPr>
      <dsp:spPr>
        <a:xfrm>
          <a:off x="7389975" y="1769451"/>
          <a:ext cx="1292254" cy="482577"/>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6</a:t>
          </a:r>
          <a:endParaRPr lang="en-US" sz="1100" kern="1200" dirty="0"/>
        </a:p>
      </dsp:txBody>
      <dsp:txXfrm>
        <a:off x="7562006" y="1833694"/>
        <a:ext cx="948192" cy="354091"/>
      </dsp:txXfrm>
    </dsp:sp>
    <dsp:sp modelId="{A206897A-700D-4B6D-991D-7C05271A2D33}">
      <dsp:nvSpPr>
        <dsp:cNvPr id="0" name=""/>
        <dsp:cNvSpPr/>
      </dsp:nvSpPr>
      <dsp:spPr>
        <a:xfrm>
          <a:off x="7138703" y="2734607"/>
          <a:ext cx="1794797"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t" anchorCtr="1">
          <a:noAutofit/>
        </a:bodyPr>
        <a:lstStyle/>
        <a:p>
          <a:pPr marL="0" lvl="0" indent="0" algn="ctr" defTabSz="800100">
            <a:lnSpc>
              <a:spcPct val="90000"/>
            </a:lnSpc>
            <a:spcBef>
              <a:spcPct val="0"/>
            </a:spcBef>
            <a:spcAft>
              <a:spcPct val="35000"/>
            </a:spcAft>
            <a:buNone/>
          </a:pPr>
          <a:r>
            <a:rPr lang="pl-PL" sz="1800" b="1" kern="1200" dirty="0"/>
            <a:t>Eksperymenty</a:t>
          </a:r>
          <a:endParaRPr lang="en-US" sz="1800" b="1" kern="1200" dirty="0"/>
        </a:p>
      </dsp:txBody>
      <dsp:txXfrm>
        <a:off x="7138703" y="2734607"/>
        <a:ext cx="1794797" cy="1286873"/>
      </dsp:txXfrm>
    </dsp:sp>
    <dsp:sp modelId="{D617A872-3F15-45B3-90C1-705C22BA3DFB}">
      <dsp:nvSpPr>
        <dsp:cNvPr id="0" name=""/>
        <dsp:cNvSpPr/>
      </dsp:nvSpPr>
      <dsp:spPr>
        <a:xfrm>
          <a:off x="8682229" y="2010740"/>
          <a:ext cx="456406" cy="0"/>
        </a:xfrm>
        <a:custGeom>
          <a:avLst/>
          <a:gdLst/>
          <a:ahLst/>
          <a:cxnLst/>
          <a:rect l="0" t="0" r="0" b="0"/>
          <a:pathLst>
            <a:path>
              <a:moveTo>
                <a:pt x="0" y="0"/>
              </a:moveTo>
              <a:lnTo>
                <a:pt x="456406"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DC7DF8-24FA-4959-BE96-09E109F064F2}">
      <dsp:nvSpPr>
        <dsp:cNvPr id="0" name=""/>
        <dsp:cNvSpPr/>
      </dsp:nvSpPr>
      <dsp:spPr>
        <a:xfrm>
          <a:off x="8036102" y="2252029"/>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9CB77F45-A2A4-4AA4-B340-05640C78942A}">
      <dsp:nvSpPr>
        <dsp:cNvPr id="0" name=""/>
        <dsp:cNvSpPr/>
      </dsp:nvSpPr>
      <dsp:spPr>
        <a:xfrm>
          <a:off x="7977820" y="2654177"/>
          <a:ext cx="116564"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9138636" y="1769451"/>
          <a:ext cx="1086254" cy="482577"/>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pl-PL" sz="1100" kern="1200" dirty="0"/>
            <a:t>7</a:t>
          </a:r>
          <a:endParaRPr lang="en-US" sz="1100" kern="1200" dirty="0"/>
        </a:p>
      </dsp:txBody>
      <dsp:txXfrm rot="10800000">
        <a:off x="9235151" y="1769451"/>
        <a:ext cx="989739" cy="482577"/>
      </dsp:txXfrm>
    </dsp:sp>
    <dsp:sp modelId="{BFDCC47A-3FE9-44B5-9256-8406C22486BA}">
      <dsp:nvSpPr>
        <dsp:cNvPr id="0" name=""/>
        <dsp:cNvSpPr/>
      </dsp:nvSpPr>
      <dsp:spPr>
        <a:xfrm>
          <a:off x="8927419" y="0"/>
          <a:ext cx="1508686" cy="1286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60020" rIns="0" bIns="160020" numCol="1" spcCol="1270" anchor="b" anchorCtr="1">
          <a:noAutofit/>
        </a:bodyPr>
        <a:lstStyle/>
        <a:p>
          <a:pPr marL="0" lvl="0" indent="0" algn="ctr" defTabSz="800100">
            <a:lnSpc>
              <a:spcPct val="90000"/>
            </a:lnSpc>
            <a:spcBef>
              <a:spcPct val="0"/>
            </a:spcBef>
            <a:spcAft>
              <a:spcPct val="35000"/>
            </a:spcAft>
            <a:buNone/>
          </a:pPr>
          <a:r>
            <a:rPr lang="pl-PL" sz="1800" b="1" kern="1200" dirty="0"/>
            <a:t>Napisanie dokumentacji</a:t>
          </a:r>
          <a:endParaRPr lang="en-US" sz="1800" b="1" kern="1200" dirty="0"/>
        </a:p>
      </dsp:txBody>
      <dsp:txXfrm>
        <a:off x="8927419" y="0"/>
        <a:ext cx="1508686" cy="1286873"/>
      </dsp:txXfrm>
    </dsp:sp>
    <dsp:sp modelId="{DF12EC0F-ABC1-486B-A916-C06438CBEF0F}">
      <dsp:nvSpPr>
        <dsp:cNvPr id="0" name=""/>
        <dsp:cNvSpPr/>
      </dsp:nvSpPr>
      <dsp:spPr>
        <a:xfrm>
          <a:off x="9681763" y="1367303"/>
          <a:ext cx="0" cy="402148"/>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9632771" y="1286873"/>
          <a:ext cx="97982" cy="8042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gif>
</file>

<file path=ppt/media/image4.png>
</file>

<file path=ppt/media/image5.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pl-PL"/>
              <a:t>Kliknij, aby edytować styl</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4/16/2023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pl-PL"/>
              <a:t>Kliknij, aby edytować styl</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Kliknij, aby edytować style wzorca tekstu</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4/16/2023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4/16/2023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4/16/2023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pl-PL"/>
              <a:t>Kliknij, aby edytować styl</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4/16/2023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4/16/2023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pl-PL"/>
              <a:t>Kliknij, aby edytować styl</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pl-PL"/>
              <a:t>Kliknij, aby edytować styl</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4/16/2023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www.facebook.com/watch/?v=5091686937533226" TargetMode="External"/><Relationship Id="rId2" Type="http://schemas.openxmlformats.org/officeDocument/2006/relationships/hyperlink" Target="https://www.semanticscholar.org/paper/Human-pose-estimation-with-implicit-shape-models-M%C3%BCller-Arens/6baea539791034ca957b88b058fa4370a33ad7b1/figure/0" TargetMode="External"/><Relationship Id="rId1" Type="http://schemas.openxmlformats.org/officeDocument/2006/relationships/slideLayout" Target="../slideLayouts/slideLayout2.xml"/><Relationship Id="rId5" Type="http://schemas.openxmlformats.org/officeDocument/2006/relationships/hyperlink" Target="https://github.com/topics/deep-sort-tracking" TargetMode="External"/><Relationship Id="rId4" Type="http://schemas.openxmlformats.org/officeDocument/2006/relationships/hyperlink" Target="https://medium.com/analytics-vidhya/semantic-segmentation-using-u-nets-79d677a6fd98"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pl-PL" sz="4400" dirty="0">
                <a:solidFill>
                  <a:schemeClr val="tx1"/>
                </a:solidFill>
              </a:rPr>
              <a:t>Detekcja ilości zajętych miejsc przy stoliku</a:t>
            </a:r>
            <a:endParaRPr lang="en-US" sz="44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37816"/>
            <a:ext cx="4775075" cy="1039945"/>
          </a:xfrm>
        </p:spPr>
        <p:txBody>
          <a:bodyPr>
            <a:normAutofit fontScale="85000" lnSpcReduction="10000"/>
          </a:bodyPr>
          <a:lstStyle/>
          <a:p>
            <a:pPr>
              <a:spcAft>
                <a:spcPts val="600"/>
              </a:spcAft>
            </a:pPr>
            <a:r>
              <a:rPr lang="pl-PL" dirty="0">
                <a:solidFill>
                  <a:schemeClr val="tx1"/>
                </a:solidFill>
              </a:rPr>
              <a:t>Analiza Semantyczna Obrazu</a:t>
            </a:r>
          </a:p>
          <a:p>
            <a:pPr>
              <a:spcAft>
                <a:spcPts val="600"/>
              </a:spcAft>
            </a:pPr>
            <a:r>
              <a:rPr lang="pl-PL" dirty="0">
                <a:solidFill>
                  <a:schemeClr val="tx1"/>
                </a:solidFill>
              </a:rPr>
              <a:t>Zespół nr 14</a:t>
            </a:r>
          </a:p>
          <a:p>
            <a:pPr>
              <a:spcAft>
                <a:spcPts val="600"/>
              </a:spcAft>
            </a:pPr>
            <a:r>
              <a:rPr lang="pl-PL" dirty="0">
                <a:solidFill>
                  <a:schemeClr val="tx1"/>
                </a:solidFill>
              </a:rPr>
              <a:t> </a:t>
            </a:r>
            <a:r>
              <a:rPr lang="pl-PL" sz="1400" dirty="0" err="1">
                <a:solidFill>
                  <a:schemeClr val="tx1"/>
                </a:solidFill>
              </a:rPr>
              <a:t>Kwarciński</a:t>
            </a:r>
            <a:r>
              <a:rPr lang="pl-PL" sz="1400" dirty="0">
                <a:solidFill>
                  <a:schemeClr val="tx1"/>
                </a:solidFill>
              </a:rPr>
              <a:t> Michał, Podleśna Marlena, Sienkiewicz Wiktor</a:t>
            </a:r>
            <a:endParaRPr lang="pl-PL" dirty="0">
              <a:solidFill>
                <a:schemeClr val="tx1"/>
              </a:solidFill>
            </a:endParaRP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F47EF24-7B32-9B35-9F6C-B6A93643408C}"/>
              </a:ext>
            </a:extLst>
          </p:cNvPr>
          <p:cNvSpPr>
            <a:spLocks noGrp="1"/>
          </p:cNvSpPr>
          <p:nvPr>
            <p:ph type="title"/>
          </p:nvPr>
        </p:nvSpPr>
        <p:spPr/>
        <p:txBody>
          <a:bodyPr/>
          <a:lstStyle/>
          <a:p>
            <a:r>
              <a:rPr lang="pl-PL" sz="4800" b="1" dirty="0"/>
              <a:t>Założenia projektu</a:t>
            </a:r>
            <a:endParaRPr lang="en-US" b="1" dirty="0"/>
          </a:p>
        </p:txBody>
      </p:sp>
      <p:sp>
        <p:nvSpPr>
          <p:cNvPr id="3" name="Symbol zastępczy zawartości 2">
            <a:extLst>
              <a:ext uri="{FF2B5EF4-FFF2-40B4-BE49-F238E27FC236}">
                <a16:creationId xmlns:a16="http://schemas.microsoft.com/office/drawing/2014/main" id="{FAA1304A-3B6A-1F1E-D638-7C571237A88D}"/>
              </a:ext>
            </a:extLst>
          </p:cNvPr>
          <p:cNvSpPr>
            <a:spLocks noGrp="1"/>
          </p:cNvSpPr>
          <p:nvPr>
            <p:ph idx="1"/>
          </p:nvPr>
        </p:nvSpPr>
        <p:spPr/>
        <p:txBody>
          <a:bodyPr/>
          <a:lstStyle/>
          <a:p>
            <a:r>
              <a:rPr lang="pl-PL" sz="1800" dirty="0"/>
              <a:t>Detekcja obiektów (ludzi) na określonej scenie (stolik i okolice)</a:t>
            </a:r>
          </a:p>
          <a:p>
            <a:r>
              <a:rPr lang="pl-PL" sz="1800" dirty="0"/>
              <a:t>Rezultat algorytmu – informacja o liczbie wolnych i zajętych miejsc przy danym stoliku</a:t>
            </a:r>
          </a:p>
          <a:p>
            <a:r>
              <a:rPr lang="pl-PL" sz="1800" dirty="0"/>
              <a:t>Baza danych wejściowych </a:t>
            </a:r>
          </a:p>
          <a:p>
            <a:pPr lvl="1"/>
            <a:r>
              <a:rPr lang="pl-PL" sz="1600" dirty="0"/>
              <a:t>Nagrania dostępne w Internecie</a:t>
            </a:r>
          </a:p>
          <a:p>
            <a:pPr lvl="1"/>
            <a:r>
              <a:rPr lang="pl-PL" sz="1600" dirty="0"/>
              <a:t>Materiały własne</a:t>
            </a:r>
          </a:p>
          <a:p>
            <a:pPr marL="274320" lvl="1" indent="0">
              <a:buNone/>
            </a:pPr>
            <a:endParaRPr lang="pl-PL" sz="1600" dirty="0"/>
          </a:p>
          <a:p>
            <a:r>
              <a:rPr lang="pl-PL" sz="1800" dirty="0"/>
              <a:t>Potencjalne korzyści </a:t>
            </a:r>
          </a:p>
          <a:p>
            <a:pPr lvl="1"/>
            <a:r>
              <a:rPr lang="pl-PL" sz="1600" dirty="0"/>
              <a:t>Możliwość implementacji systemu w miejscach narażonych na straty wynikające z niewykorzystania miejsc w lokalu i utracie potencjalnych klientów.</a:t>
            </a:r>
          </a:p>
          <a:p>
            <a:pPr lvl="1"/>
            <a:r>
              <a:rPr lang="pl-PL" sz="1600" dirty="0"/>
              <a:t> Możliwość dokładnego określenia zajętości miejsc przy stoliku w czasie rzeczywistym</a:t>
            </a:r>
          </a:p>
          <a:p>
            <a:endParaRPr lang="pl-PL" sz="1800" dirty="0"/>
          </a:p>
          <a:p>
            <a:pPr lvl="1"/>
            <a:endParaRPr lang="pl-PL" dirty="0"/>
          </a:p>
          <a:p>
            <a:endParaRPr lang="en-US" dirty="0"/>
          </a:p>
        </p:txBody>
      </p:sp>
    </p:spTree>
    <p:extLst>
      <p:ext uri="{BB962C8B-B14F-4D97-AF65-F5344CB8AC3E}">
        <p14:creationId xmlns:p14="http://schemas.microsoft.com/office/powerpoint/2010/main" val="1767913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1F56356-D92D-E70B-C708-40CB42860A6A}"/>
              </a:ext>
            </a:extLst>
          </p:cNvPr>
          <p:cNvSpPr>
            <a:spLocks noGrp="1"/>
          </p:cNvSpPr>
          <p:nvPr>
            <p:ph type="ctrTitle"/>
          </p:nvPr>
        </p:nvSpPr>
        <p:spPr/>
        <p:txBody>
          <a:bodyPr>
            <a:normAutofit/>
          </a:bodyPr>
          <a:lstStyle/>
          <a:p>
            <a:r>
              <a:rPr lang="pl-PL" sz="4800" b="1" dirty="0"/>
              <a:t>technologie</a:t>
            </a:r>
            <a:endParaRPr lang="en-US" sz="4800" b="1" dirty="0"/>
          </a:p>
        </p:txBody>
      </p:sp>
      <p:sp>
        <p:nvSpPr>
          <p:cNvPr id="4" name="Podtytuł 3">
            <a:extLst>
              <a:ext uri="{FF2B5EF4-FFF2-40B4-BE49-F238E27FC236}">
                <a16:creationId xmlns:a16="http://schemas.microsoft.com/office/drawing/2014/main" id="{54A3CE6A-895B-E1DB-36ED-1764B61E8E23}"/>
              </a:ext>
            </a:extLst>
          </p:cNvPr>
          <p:cNvSpPr>
            <a:spLocks noGrp="1"/>
          </p:cNvSpPr>
          <p:nvPr>
            <p:ph type="subTitle" idx="1"/>
          </p:nvPr>
        </p:nvSpPr>
        <p:spPr/>
        <p:txBody>
          <a:bodyPr/>
          <a:lstStyle/>
          <a:p>
            <a:r>
              <a:rPr lang="pl-PL" dirty="0"/>
              <a:t>Możliwości rozwiązania problemu</a:t>
            </a:r>
            <a:endParaRPr lang="en-US" dirty="0"/>
          </a:p>
        </p:txBody>
      </p:sp>
    </p:spTree>
    <p:extLst>
      <p:ext uri="{BB962C8B-B14F-4D97-AF65-F5344CB8AC3E}">
        <p14:creationId xmlns:p14="http://schemas.microsoft.com/office/powerpoint/2010/main" val="2030069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E0CC844B-A0A4-1AA2-D539-58C0D155E709}"/>
              </a:ext>
            </a:extLst>
          </p:cNvPr>
          <p:cNvSpPr>
            <a:spLocks noGrp="1"/>
          </p:cNvSpPr>
          <p:nvPr>
            <p:ph type="title"/>
          </p:nvPr>
        </p:nvSpPr>
        <p:spPr/>
        <p:txBody>
          <a:bodyPr/>
          <a:lstStyle/>
          <a:p>
            <a:pPr algn="ctr"/>
            <a:r>
              <a:rPr lang="pl-PL" sz="3600" dirty="0"/>
              <a:t>Mapa ciepła</a:t>
            </a:r>
            <a:endParaRPr lang="en-US" dirty="0"/>
          </a:p>
        </p:txBody>
      </p:sp>
      <p:sp>
        <p:nvSpPr>
          <p:cNvPr id="4" name="Symbol zastępczy tekstu 3">
            <a:extLst>
              <a:ext uri="{FF2B5EF4-FFF2-40B4-BE49-F238E27FC236}">
                <a16:creationId xmlns:a16="http://schemas.microsoft.com/office/drawing/2014/main" id="{826E77FF-A839-2DFA-D38D-DABDA0B7A0C1}"/>
              </a:ext>
            </a:extLst>
          </p:cNvPr>
          <p:cNvSpPr>
            <a:spLocks noGrp="1"/>
          </p:cNvSpPr>
          <p:nvPr>
            <p:ph type="body" sz="half" idx="2"/>
          </p:nvPr>
        </p:nvSpPr>
        <p:spPr/>
        <p:txBody>
          <a:bodyPr>
            <a:normAutofit/>
          </a:bodyPr>
          <a:lstStyle/>
          <a:p>
            <a:r>
              <a:rPr lang="pl-PL" sz="2000" dirty="0"/>
              <a:t>Narzędzie analityczne, które umożliwia wizualne przedstawienie danych w postaci kolorowych map, gdzie kolor oznacza intensywność zachowania użytkowników na stronie internetowej.</a:t>
            </a:r>
            <a:endParaRPr lang="en-US" sz="2000" dirty="0"/>
          </a:p>
        </p:txBody>
      </p:sp>
      <p:pic>
        <p:nvPicPr>
          <p:cNvPr id="12" name="Obraz 11">
            <a:extLst>
              <a:ext uri="{FF2B5EF4-FFF2-40B4-BE49-F238E27FC236}">
                <a16:creationId xmlns:a16="http://schemas.microsoft.com/office/drawing/2014/main" id="{1435F5CE-9E80-78A7-CDB9-47B1A0F99F0D}"/>
              </a:ext>
            </a:extLst>
          </p:cNvPr>
          <p:cNvPicPr>
            <a:picLocks noChangeAspect="1"/>
          </p:cNvPicPr>
          <p:nvPr/>
        </p:nvPicPr>
        <p:blipFill>
          <a:blip r:embed="rId2"/>
          <a:stretch>
            <a:fillRect/>
          </a:stretch>
        </p:blipFill>
        <p:spPr>
          <a:xfrm>
            <a:off x="135923" y="1051727"/>
            <a:ext cx="7895968" cy="4411362"/>
          </a:xfrm>
          <a:prstGeom prst="rect">
            <a:avLst/>
          </a:prstGeom>
        </p:spPr>
      </p:pic>
    </p:spTree>
    <p:extLst>
      <p:ext uri="{BB962C8B-B14F-4D97-AF65-F5344CB8AC3E}">
        <p14:creationId xmlns:p14="http://schemas.microsoft.com/office/powerpoint/2010/main" val="983976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E0CC844B-A0A4-1AA2-D539-58C0D155E709}"/>
              </a:ext>
            </a:extLst>
          </p:cNvPr>
          <p:cNvSpPr>
            <a:spLocks noGrp="1"/>
          </p:cNvSpPr>
          <p:nvPr>
            <p:ph type="title"/>
          </p:nvPr>
        </p:nvSpPr>
        <p:spPr>
          <a:xfrm>
            <a:off x="8477250" y="1262861"/>
            <a:ext cx="3144774" cy="1645920"/>
          </a:xfrm>
        </p:spPr>
        <p:txBody>
          <a:bodyPr/>
          <a:lstStyle/>
          <a:p>
            <a:pPr algn="ctr"/>
            <a:r>
              <a:rPr lang="pl-PL" sz="3600" dirty="0" err="1"/>
              <a:t>You</a:t>
            </a:r>
            <a:r>
              <a:rPr lang="pl-PL" sz="3600" dirty="0"/>
              <a:t> </a:t>
            </a:r>
            <a:r>
              <a:rPr lang="pl-PL" sz="3600" dirty="0" err="1"/>
              <a:t>Only</a:t>
            </a:r>
            <a:r>
              <a:rPr lang="pl-PL" sz="3600" dirty="0"/>
              <a:t> </a:t>
            </a:r>
            <a:r>
              <a:rPr lang="pl-PL" sz="3600" dirty="0" err="1"/>
              <a:t>Look</a:t>
            </a:r>
            <a:r>
              <a:rPr lang="pl-PL" sz="3600" dirty="0"/>
              <a:t> </a:t>
            </a:r>
            <a:r>
              <a:rPr lang="pl-PL" sz="3600" dirty="0" err="1"/>
              <a:t>Once</a:t>
            </a:r>
            <a:br>
              <a:rPr lang="pl-PL" sz="3600" dirty="0"/>
            </a:br>
            <a:r>
              <a:rPr lang="pl-PL" sz="2000" dirty="0"/>
              <a:t>(v3/v4/v5)</a:t>
            </a:r>
            <a:endParaRPr lang="en-US" sz="2000" dirty="0"/>
          </a:p>
        </p:txBody>
      </p:sp>
      <p:sp>
        <p:nvSpPr>
          <p:cNvPr id="4" name="Symbol zastępczy tekstu 3">
            <a:extLst>
              <a:ext uri="{FF2B5EF4-FFF2-40B4-BE49-F238E27FC236}">
                <a16:creationId xmlns:a16="http://schemas.microsoft.com/office/drawing/2014/main" id="{826E77FF-A839-2DFA-D38D-DABDA0B7A0C1}"/>
              </a:ext>
            </a:extLst>
          </p:cNvPr>
          <p:cNvSpPr>
            <a:spLocks noGrp="1"/>
          </p:cNvSpPr>
          <p:nvPr>
            <p:ph type="body" sz="half" idx="2"/>
          </p:nvPr>
        </p:nvSpPr>
        <p:spPr>
          <a:xfrm>
            <a:off x="8477250" y="2908781"/>
            <a:ext cx="3144774" cy="2935966"/>
          </a:xfrm>
        </p:spPr>
        <p:txBody>
          <a:bodyPr>
            <a:normAutofit fontScale="85000" lnSpcReduction="10000"/>
          </a:bodyPr>
          <a:lstStyle/>
          <a:p>
            <a:r>
              <a:rPr lang="pl-PL" sz="2000" dirty="0"/>
              <a:t>Rodzina jednostopniowych detektorów obiektów, wykrywających wszystkie obiekty na obrazie/klatce w jednym ujęciu, jak sama nazwa wskazuje. </a:t>
            </a:r>
            <a:r>
              <a:rPr lang="pl-PL" sz="2000" dirty="0" err="1"/>
              <a:t>You</a:t>
            </a:r>
            <a:r>
              <a:rPr lang="pl-PL" sz="2000" dirty="0"/>
              <a:t> </a:t>
            </a:r>
            <a:r>
              <a:rPr lang="pl-PL" sz="2000" dirty="0" err="1"/>
              <a:t>Only</a:t>
            </a:r>
            <a:r>
              <a:rPr lang="pl-PL" sz="2000" dirty="0"/>
              <a:t> </a:t>
            </a:r>
            <a:r>
              <a:rPr lang="pl-PL" sz="2000" dirty="0" err="1"/>
              <a:t>Look</a:t>
            </a:r>
            <a:r>
              <a:rPr lang="pl-PL" sz="2000" dirty="0"/>
              <a:t> </a:t>
            </a:r>
            <a:r>
              <a:rPr lang="pl-PL" sz="2000" dirty="0" err="1"/>
              <a:t>Once</a:t>
            </a:r>
            <a:r>
              <a:rPr lang="pl-PL" sz="2000" dirty="0"/>
              <a:t> szuka obrazu/klatki tylko raz i jest w stanie wykryć wszystkie obiekty w obrazie/ramce.</a:t>
            </a:r>
          </a:p>
          <a:p>
            <a:endParaRPr lang="pl-PL" sz="2000" dirty="0"/>
          </a:p>
          <a:p>
            <a:endParaRPr lang="pl-PL" sz="2000" dirty="0"/>
          </a:p>
          <a:p>
            <a:endParaRPr lang="pl-PL" sz="2000" dirty="0"/>
          </a:p>
        </p:txBody>
      </p:sp>
      <p:pic>
        <p:nvPicPr>
          <p:cNvPr id="9" name="Symbol zastępczy obrazu 8">
            <a:extLst>
              <a:ext uri="{FF2B5EF4-FFF2-40B4-BE49-F238E27FC236}">
                <a16:creationId xmlns:a16="http://schemas.microsoft.com/office/drawing/2014/main" id="{D6BD846D-40A2-9B08-0148-FEAA1D6DF251}"/>
              </a:ext>
            </a:extLst>
          </p:cNvPr>
          <p:cNvPicPr>
            <a:picLocks noGrp="1" noChangeAspect="1"/>
          </p:cNvPicPr>
          <p:nvPr>
            <p:ph type="pic" idx="1"/>
          </p:nvPr>
        </p:nvPicPr>
        <p:blipFill>
          <a:blip r:embed="rId2"/>
          <a:srcRect l="9478" r="9478"/>
          <a:stretch>
            <a:fillRect/>
          </a:stretch>
        </p:blipFill>
        <p:spPr>
          <a:xfrm>
            <a:off x="216242" y="119948"/>
            <a:ext cx="7696201" cy="6382512"/>
          </a:xfrm>
        </p:spPr>
      </p:pic>
    </p:spTree>
    <p:extLst>
      <p:ext uri="{BB962C8B-B14F-4D97-AF65-F5344CB8AC3E}">
        <p14:creationId xmlns:p14="http://schemas.microsoft.com/office/powerpoint/2010/main" val="2815125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E0CC844B-A0A4-1AA2-D539-58C0D155E709}"/>
              </a:ext>
            </a:extLst>
          </p:cNvPr>
          <p:cNvSpPr>
            <a:spLocks noGrp="1"/>
          </p:cNvSpPr>
          <p:nvPr>
            <p:ph type="title"/>
          </p:nvPr>
        </p:nvSpPr>
        <p:spPr>
          <a:xfrm>
            <a:off x="8477250" y="422602"/>
            <a:ext cx="3144774" cy="1645920"/>
          </a:xfrm>
        </p:spPr>
        <p:txBody>
          <a:bodyPr/>
          <a:lstStyle/>
          <a:p>
            <a:pPr algn="ctr"/>
            <a:r>
              <a:rPr lang="pl-PL" sz="3600" dirty="0" err="1"/>
              <a:t>Deep</a:t>
            </a:r>
            <a:r>
              <a:rPr lang="pl-PL" sz="3600" dirty="0"/>
              <a:t> Sort</a:t>
            </a:r>
            <a:endParaRPr lang="en-US" sz="2000" dirty="0"/>
          </a:p>
        </p:txBody>
      </p:sp>
      <p:sp>
        <p:nvSpPr>
          <p:cNvPr id="4" name="Symbol zastępczy tekstu 3">
            <a:extLst>
              <a:ext uri="{FF2B5EF4-FFF2-40B4-BE49-F238E27FC236}">
                <a16:creationId xmlns:a16="http://schemas.microsoft.com/office/drawing/2014/main" id="{826E77FF-A839-2DFA-D38D-DABDA0B7A0C1}"/>
              </a:ext>
            </a:extLst>
          </p:cNvPr>
          <p:cNvSpPr>
            <a:spLocks noGrp="1"/>
          </p:cNvSpPr>
          <p:nvPr>
            <p:ph type="body" sz="half" idx="2"/>
          </p:nvPr>
        </p:nvSpPr>
        <p:spPr>
          <a:xfrm>
            <a:off x="8477250" y="2068523"/>
            <a:ext cx="3144774" cy="4208710"/>
          </a:xfrm>
        </p:spPr>
        <p:txBody>
          <a:bodyPr>
            <a:normAutofit fontScale="85000" lnSpcReduction="20000"/>
          </a:bodyPr>
          <a:lstStyle/>
          <a:p>
            <a:r>
              <a:rPr lang="pl-PL" sz="2000" dirty="0"/>
              <a:t>Metoda śledzenia obiektów wideo oparta na głębokich sieciach neuronowych. Jest to rozszerzenie standardowej metody SORT (Simple Online and </a:t>
            </a:r>
            <a:r>
              <a:rPr lang="pl-PL" sz="2000" dirty="0" err="1"/>
              <a:t>Realtime</a:t>
            </a:r>
            <a:r>
              <a:rPr lang="pl-PL" sz="2000" dirty="0"/>
              <a:t> </a:t>
            </a:r>
            <a:r>
              <a:rPr lang="pl-PL" sz="2000" dirty="0" err="1"/>
              <a:t>Tracking</a:t>
            </a:r>
            <a:r>
              <a:rPr lang="pl-PL" sz="2000" dirty="0"/>
              <a:t>), która umożliwia śledzenie pojedynczych obiektów w sekwencjach wideo. Dzięki wykorzystaniu modelu głębokiej </a:t>
            </a:r>
            <a:r>
              <a:rPr lang="pl-PL" sz="2000" dirty="0" err="1"/>
              <a:t>sievi</a:t>
            </a:r>
            <a:r>
              <a:rPr lang="pl-PL" sz="2000" dirty="0"/>
              <a:t> neuronowej , </a:t>
            </a:r>
            <a:r>
              <a:rPr lang="pl-PL" sz="2000" dirty="0" err="1"/>
              <a:t>DeepSORT</a:t>
            </a:r>
            <a:r>
              <a:rPr lang="pl-PL" sz="2000" dirty="0"/>
              <a:t> może wykryć i śledzić obiekty nawet w przypadku, gdy są one częściowo zasłonięte lub przesłonięte przez inne obiekty.</a:t>
            </a:r>
          </a:p>
          <a:p>
            <a:endParaRPr lang="pl-PL" sz="2000" dirty="0"/>
          </a:p>
          <a:p>
            <a:endParaRPr lang="pl-PL" sz="2000" dirty="0"/>
          </a:p>
        </p:txBody>
      </p:sp>
      <p:pic>
        <p:nvPicPr>
          <p:cNvPr id="7" name="Obraz 6">
            <a:extLst>
              <a:ext uri="{FF2B5EF4-FFF2-40B4-BE49-F238E27FC236}">
                <a16:creationId xmlns:a16="http://schemas.microsoft.com/office/drawing/2014/main" id="{76585C06-1BF7-B13C-AECC-FD761CD5A499}"/>
              </a:ext>
            </a:extLst>
          </p:cNvPr>
          <p:cNvPicPr>
            <a:picLocks noChangeAspect="1"/>
          </p:cNvPicPr>
          <p:nvPr/>
        </p:nvPicPr>
        <p:blipFill>
          <a:blip r:embed="rId2"/>
          <a:stretch>
            <a:fillRect/>
          </a:stretch>
        </p:blipFill>
        <p:spPr>
          <a:xfrm>
            <a:off x="185351" y="783420"/>
            <a:ext cx="7842422" cy="4411363"/>
          </a:xfrm>
          <a:prstGeom prst="rect">
            <a:avLst/>
          </a:prstGeom>
        </p:spPr>
      </p:pic>
    </p:spTree>
    <p:extLst>
      <p:ext uri="{BB962C8B-B14F-4D97-AF65-F5344CB8AC3E}">
        <p14:creationId xmlns:p14="http://schemas.microsoft.com/office/powerpoint/2010/main" val="2109922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ytuł 2">
            <a:extLst>
              <a:ext uri="{FF2B5EF4-FFF2-40B4-BE49-F238E27FC236}">
                <a16:creationId xmlns:a16="http://schemas.microsoft.com/office/drawing/2014/main" id="{1FFAFF8C-0BDB-947A-3BB8-9DBC52CBE66D}"/>
              </a:ext>
            </a:extLst>
          </p:cNvPr>
          <p:cNvSpPr>
            <a:spLocks noGrp="1"/>
          </p:cNvSpPr>
          <p:nvPr>
            <p:ph type="title"/>
          </p:nvPr>
        </p:nvSpPr>
        <p:spPr/>
        <p:txBody>
          <a:bodyPr/>
          <a:lstStyle/>
          <a:p>
            <a:r>
              <a:rPr lang="en-US" dirty="0"/>
              <a:t>Implicit</a:t>
            </a:r>
            <a:r>
              <a:rPr lang="pl-PL" dirty="0"/>
              <a:t> </a:t>
            </a:r>
            <a:r>
              <a:rPr lang="en-US" dirty="0"/>
              <a:t>Shape</a:t>
            </a:r>
            <a:r>
              <a:rPr lang="pl-PL" dirty="0"/>
              <a:t> </a:t>
            </a:r>
            <a:r>
              <a:rPr lang="en-US" dirty="0"/>
              <a:t>Model</a:t>
            </a:r>
          </a:p>
        </p:txBody>
      </p:sp>
      <p:sp>
        <p:nvSpPr>
          <p:cNvPr id="4" name="Symbol zastępczy tekstu 3">
            <a:extLst>
              <a:ext uri="{FF2B5EF4-FFF2-40B4-BE49-F238E27FC236}">
                <a16:creationId xmlns:a16="http://schemas.microsoft.com/office/drawing/2014/main" id="{3CD37CE2-A50A-F936-FB18-42A8F163C638}"/>
              </a:ext>
            </a:extLst>
          </p:cNvPr>
          <p:cNvSpPr>
            <a:spLocks noGrp="1"/>
          </p:cNvSpPr>
          <p:nvPr>
            <p:ph type="body" sz="half" idx="2"/>
          </p:nvPr>
        </p:nvSpPr>
        <p:spPr/>
        <p:txBody>
          <a:bodyPr/>
          <a:lstStyle/>
          <a:p>
            <a:r>
              <a:rPr lang="pl-PL" dirty="0"/>
              <a:t>Rozpoznawanie elementów na podstawie jego wzorców, zapisanych w książce kodowej.</a:t>
            </a:r>
            <a:endParaRPr lang="en-US" dirty="0"/>
          </a:p>
        </p:txBody>
      </p:sp>
      <p:pic>
        <p:nvPicPr>
          <p:cNvPr id="11" name="Obraz 10">
            <a:extLst>
              <a:ext uri="{FF2B5EF4-FFF2-40B4-BE49-F238E27FC236}">
                <a16:creationId xmlns:a16="http://schemas.microsoft.com/office/drawing/2014/main" id="{598A0DBA-2E24-5E70-B3A3-6E94CD5F3BE7}"/>
              </a:ext>
            </a:extLst>
          </p:cNvPr>
          <p:cNvPicPr>
            <a:picLocks noChangeAspect="1"/>
          </p:cNvPicPr>
          <p:nvPr/>
        </p:nvPicPr>
        <p:blipFill rotWithShape="1">
          <a:blip r:embed="rId2"/>
          <a:srcRect l="4755" b="8757"/>
          <a:stretch/>
        </p:blipFill>
        <p:spPr>
          <a:xfrm>
            <a:off x="135924" y="1426464"/>
            <a:ext cx="7920634" cy="3604827"/>
          </a:xfrm>
          <a:prstGeom prst="rect">
            <a:avLst/>
          </a:prstGeom>
        </p:spPr>
      </p:pic>
    </p:spTree>
    <p:extLst>
      <p:ext uri="{BB962C8B-B14F-4D97-AF65-F5344CB8AC3E}">
        <p14:creationId xmlns:p14="http://schemas.microsoft.com/office/powerpoint/2010/main" val="1420686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a:normAutofit/>
          </a:bodyPr>
          <a:lstStyle/>
          <a:p>
            <a:pPr algn="ctr"/>
            <a:r>
              <a:rPr lang="pl-PL" sz="5400" b="1" dirty="0"/>
              <a:t>Kamienie milowe</a:t>
            </a:r>
            <a:endParaRPr lang="en-US" sz="5400" b="1" dirty="0"/>
          </a:p>
        </p:txBody>
      </p:sp>
      <p:graphicFrame>
        <p:nvGraphicFramePr>
          <p:cNvPr id="31" name="Content Placeholder 2" descr="SmartArt timeline">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173133942"/>
              </p:ext>
            </p:extLst>
          </p:nvPr>
        </p:nvGraphicFramePr>
        <p:xfrm>
          <a:off x="1066799" y="2014194"/>
          <a:ext cx="10437341" cy="4021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49548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EC64C43-9B63-A247-3E19-11818735E8D5}"/>
              </a:ext>
            </a:extLst>
          </p:cNvPr>
          <p:cNvSpPr>
            <a:spLocks noGrp="1"/>
          </p:cNvSpPr>
          <p:nvPr>
            <p:ph type="title"/>
          </p:nvPr>
        </p:nvSpPr>
        <p:spPr/>
        <p:txBody>
          <a:bodyPr/>
          <a:lstStyle/>
          <a:p>
            <a:r>
              <a:rPr lang="pl-PL" dirty="0"/>
              <a:t>Źródła:</a:t>
            </a:r>
            <a:endParaRPr lang="en-US" dirty="0"/>
          </a:p>
        </p:txBody>
      </p:sp>
      <p:sp>
        <p:nvSpPr>
          <p:cNvPr id="3" name="Symbol zastępczy zawartości 2">
            <a:extLst>
              <a:ext uri="{FF2B5EF4-FFF2-40B4-BE49-F238E27FC236}">
                <a16:creationId xmlns:a16="http://schemas.microsoft.com/office/drawing/2014/main" id="{AA3693C2-5F50-4223-6ED5-4F547264BCF7}"/>
              </a:ext>
            </a:extLst>
          </p:cNvPr>
          <p:cNvSpPr>
            <a:spLocks noGrp="1"/>
          </p:cNvSpPr>
          <p:nvPr>
            <p:ph idx="1"/>
          </p:nvPr>
        </p:nvSpPr>
        <p:spPr/>
        <p:txBody>
          <a:bodyPr/>
          <a:lstStyle/>
          <a:p>
            <a:r>
              <a:rPr lang="en-US" dirty="0">
                <a:hlinkClick r:id="rId2"/>
              </a:rPr>
              <a:t>https://www.semanticscholar.org/paper/Human-pose-estimation-with-implicit-shape-models-M%C3%BCller-Arens/6baea539791034ca957b88b058fa4370a33ad7b1/figure/0</a:t>
            </a:r>
            <a:endParaRPr lang="pl-PL" dirty="0"/>
          </a:p>
          <a:p>
            <a:r>
              <a:rPr lang="en-US" b="0" i="0" dirty="0">
                <a:effectLst/>
                <a:latin typeface="gg sans"/>
                <a:hlinkClick r:id="rId3" tooltip="https://www.facebook.com/watch/?v=5091686937533226"/>
              </a:rPr>
              <a:t>https://www.facebook.com/watch/?v=5091686937533226</a:t>
            </a:r>
            <a:endParaRPr lang="pl-PL" b="0" i="0" dirty="0">
              <a:effectLst/>
              <a:latin typeface="gg sans"/>
            </a:endParaRPr>
          </a:p>
          <a:p>
            <a:r>
              <a:rPr lang="pl-PL" dirty="0">
                <a:hlinkClick r:id="rId4"/>
              </a:rPr>
              <a:t>https://medium.com/analytics-vidhya/semantic-segmentation-using-u-nets-79d677a6fd98</a:t>
            </a:r>
            <a:endParaRPr lang="pl-PL" dirty="0"/>
          </a:p>
          <a:p>
            <a:r>
              <a:rPr lang="pl-PL" dirty="0">
                <a:hlinkClick r:id="rId5"/>
              </a:rPr>
              <a:t>https://github.com/topics/deep-sort-tracking</a:t>
            </a:r>
            <a:endParaRPr lang="pl-PL" dirty="0"/>
          </a:p>
          <a:p>
            <a:endParaRPr lang="pl-PL" dirty="0"/>
          </a:p>
          <a:p>
            <a:endParaRPr lang="pl-PL" dirty="0"/>
          </a:p>
          <a:p>
            <a:endParaRPr lang="en-US" dirty="0"/>
          </a:p>
        </p:txBody>
      </p:sp>
    </p:spTree>
    <p:extLst>
      <p:ext uri="{BB962C8B-B14F-4D97-AF65-F5344CB8AC3E}">
        <p14:creationId xmlns:p14="http://schemas.microsoft.com/office/powerpoint/2010/main" val="27259538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CDD23241E43FD4493E16774F21F5CB1" ma:contentTypeVersion="0" ma:contentTypeDescription="Create a new document." ma:contentTypeScope="" ma:versionID="64678f4452f7089dab8591cbcf0d79ab">
  <xsd:schema xmlns:xsd="http://www.w3.org/2001/XMLSchema" xmlns:xs="http://www.w3.org/2001/XMLSchema" xmlns:p="http://schemas.microsoft.com/office/2006/metadata/properties" targetNamespace="http://schemas.microsoft.com/office/2006/metadata/properties" ma:root="true" ma:fieldsID="0967b7be50301903c78f9c39c6fd9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A81B3E0F-FD2C-4E01-BF83-0CC336EF93E6}"/>
</file>

<file path=docProps/app.xml><?xml version="1.0" encoding="utf-8"?>
<Properties xmlns="http://schemas.openxmlformats.org/officeDocument/2006/extended-properties" xmlns:vt="http://schemas.openxmlformats.org/officeDocument/2006/docPropsVTypes">
  <Template>{F1C61201-6007-44DA-ACDF-476432045212}tf56219246_win32</Template>
  <TotalTime>64</TotalTime>
  <Words>330</Words>
  <Application>Microsoft Office PowerPoint</Application>
  <PresentationFormat>Panoramiczny</PresentationFormat>
  <Paragraphs>47</Paragraphs>
  <Slides>9</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9</vt:i4>
      </vt:variant>
    </vt:vector>
  </HeadingPairs>
  <TitlesOfParts>
    <vt:vector size="15" baseType="lpstr">
      <vt:lpstr>Arial</vt:lpstr>
      <vt:lpstr>Avenir Next LT Pro</vt:lpstr>
      <vt:lpstr>Avenir Next LT Pro Light</vt:lpstr>
      <vt:lpstr>Garamond</vt:lpstr>
      <vt:lpstr>gg sans</vt:lpstr>
      <vt:lpstr>SavonVTI</vt:lpstr>
      <vt:lpstr>Detekcja ilości zajętych miejsc przy stoliku</vt:lpstr>
      <vt:lpstr>Założenia projektu</vt:lpstr>
      <vt:lpstr>technologie</vt:lpstr>
      <vt:lpstr>Mapa ciepła</vt:lpstr>
      <vt:lpstr>You Only Look Once (v3/v4/v5)</vt:lpstr>
      <vt:lpstr>Deep Sort</vt:lpstr>
      <vt:lpstr>Implicit Shape Model</vt:lpstr>
      <vt:lpstr>Kamienie milowe</vt:lpstr>
      <vt:lpstr>Źródła: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Detekcja ilości zajętych miejsc przy stoliku</dc:title>
  <dc:creator>Marlena Podleśna</dc:creator>
  <cp:lastModifiedBy>Marlena Podleśna</cp:lastModifiedBy>
  <cp:revision>2</cp:revision>
  <dcterms:created xsi:type="dcterms:W3CDTF">2023-04-16T17:58:39Z</dcterms:created>
  <dcterms:modified xsi:type="dcterms:W3CDTF">2023-04-16T19:03:12Z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0x0101004CDD23241E43FD4493E16774F21F5CB1</vt:lpwstr>
  </property>
</Properties>
</file>